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AFC828"/>
    <a:srgbClr val="008EC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632" y="176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4500"/>
            <a:ext cx="1828800" cy="387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476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AFC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6"/>
            <a:ext cx="685800" cy="145256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chemeClr val="tx1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700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TITLE </a:t>
            </a:r>
            <a:b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HERE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Secondary Title Here Insert</a:t>
            </a: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Secondary Title Here 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SECTION </a:t>
            </a:r>
            <a:b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TITLE HERE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ipsum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dolor sit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Integer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sapien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placerat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vulputate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luctus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lectus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Quisque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volutpat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tempus vitae,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id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eros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AFC82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3886200" cy="4678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AFC82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9FBE7-BEDB-B84D-9626-4BF12D077371}"/>
              </a:ext>
            </a:extLst>
          </p:cNvPr>
          <p:cNvSpPr txBox="1"/>
          <p:nvPr/>
        </p:nvSpPr>
        <p:spPr>
          <a:xfrm>
            <a:off x="5237654" y="1670684"/>
            <a:ext cx="305500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box </a:t>
            </a:r>
          </a:p>
          <a:p>
            <a:pPr algn="ctr"/>
            <a:r>
              <a:rPr lang="en-US" dirty="0"/>
              <a:t>*for placement only*</a:t>
            </a:r>
          </a:p>
          <a:p>
            <a:endParaRPr lang="en-US" dirty="0"/>
          </a:p>
          <a:p>
            <a:r>
              <a:rPr lang="en-US" dirty="0"/>
              <a:t>To access images for Humber marketing and recruitment purposes, please go to </a:t>
            </a:r>
            <a:r>
              <a:rPr lang="en-US" dirty="0">
                <a:hlinkClick r:id="rId3"/>
              </a:rPr>
              <a:t>www.humber.ca/imagebank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74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240</Words>
  <Application>Microsoft Macintosh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Marie Kyrinis</cp:lastModifiedBy>
  <cp:revision>50</cp:revision>
  <dcterms:created xsi:type="dcterms:W3CDTF">2013-11-05T15:35:21Z</dcterms:created>
  <dcterms:modified xsi:type="dcterms:W3CDTF">2022-01-21T14:25:52Z</dcterms:modified>
</cp:coreProperties>
</file>