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4"/>
    <p:sldMasterId id="2147483693" r:id="rId5"/>
    <p:sldMasterId id="2147483696" r:id="rId6"/>
    <p:sldMasterId id="2147483699" r:id="rId7"/>
    <p:sldMasterId id="2147483703" r:id="rId8"/>
    <p:sldMasterId id="2147483705" r:id="rId9"/>
    <p:sldMasterId id="2147483718" r:id="rId10"/>
    <p:sldMasterId id="2147483731" r:id="rId11"/>
  </p:sldMasterIdLst>
  <p:notesMasterIdLst>
    <p:notesMasterId r:id="rId16"/>
  </p:notesMasterIdLst>
  <p:sldIdLst>
    <p:sldId id="306" r:id="rId12"/>
    <p:sldId id="300" r:id="rId13"/>
    <p:sldId id="256" r:id="rId14"/>
    <p:sldId id="385" r:id="rId15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" userDrawn="1">
          <p15:clr>
            <a:srgbClr val="A4A3A4"/>
          </p15:clr>
        </p15:guide>
        <p15:guide id="2" pos="375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4010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1C41"/>
    <a:srgbClr val="CD9700"/>
    <a:srgbClr val="00B9FA"/>
    <a:srgbClr val="A5A5A5"/>
    <a:srgbClr val="AFEAFF"/>
    <a:srgbClr val="FFD869"/>
    <a:srgbClr val="002060"/>
    <a:srgbClr val="4556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283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>
        <p:guide orient="horz" pos="165"/>
        <p:guide pos="375"/>
        <p:guide pos="7287"/>
        <p:guide orient="horz" pos="4010"/>
        <p:guide orient="horz" pos="61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 – WELCOME EVERYONE + RULES AND HOW IT’S ALL GOING TO WORK!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7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FF57-FCFB-49C2-B46E-9F93EC5A5E0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2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FF57-FCFB-49C2-B46E-9F93EC5A5E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1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031"/>
            </a:lvl1pPr>
            <a:lvl2pPr marL="386974" indent="0" algn="ctr">
              <a:buNone/>
              <a:defRPr sz="1693"/>
            </a:lvl2pPr>
            <a:lvl3pPr marL="773948" indent="0" algn="ctr">
              <a:buNone/>
              <a:defRPr sz="1524"/>
            </a:lvl3pPr>
            <a:lvl4pPr marL="1160922" indent="0" algn="ctr">
              <a:buNone/>
              <a:defRPr sz="1354"/>
            </a:lvl4pPr>
            <a:lvl5pPr marL="1547896" indent="0" algn="ctr">
              <a:buNone/>
              <a:defRPr sz="1354"/>
            </a:lvl5pPr>
            <a:lvl6pPr marL="1934870" indent="0" algn="ctr">
              <a:buNone/>
              <a:defRPr sz="1354"/>
            </a:lvl6pPr>
            <a:lvl7pPr marL="2321844" indent="0" algn="ctr">
              <a:buNone/>
              <a:defRPr sz="1354"/>
            </a:lvl7pPr>
            <a:lvl8pPr marL="2708819" indent="0" algn="ctr">
              <a:buNone/>
              <a:defRPr sz="1354"/>
            </a:lvl8pPr>
            <a:lvl9pPr marL="3095793" indent="0" algn="ctr">
              <a:buNone/>
              <a:defRPr sz="135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45D35-506A-FF48-A2D9-2A61E93A7BCC}" type="datetime1">
              <a:rPr lang="en-CA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Flexible Registration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3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B6A3-EC26-C741-A5FE-0537E2EF02F9}" type="datetime1">
              <a:rPr lang="en-CA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987C-2936-8A40-8E29-4B1D06366ED7}" type="datetime1">
              <a:rPr lang="en-CA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5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86EA-48B8-42C2-B897-19446E85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5" y="1122363"/>
            <a:ext cx="9141618" cy="2387600"/>
          </a:xfrm>
          <a:prstGeom prst="rect">
            <a:avLst/>
          </a:prstGeom>
        </p:spPr>
        <p:txBody>
          <a:bodyPr anchor="b"/>
          <a:lstStyle>
            <a:lvl1pPr algn="ctr">
              <a:defRPr sz="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CE814-F88A-4BB7-8F0A-0F0AB9F2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5" y="3602038"/>
            <a:ext cx="91416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1"/>
            </a:lvl1pPr>
            <a:lvl2pPr marL="386974" indent="0" algn="ctr">
              <a:buNone/>
              <a:defRPr sz="1693"/>
            </a:lvl2pPr>
            <a:lvl3pPr marL="773948" indent="0" algn="ctr">
              <a:buNone/>
              <a:defRPr sz="1524"/>
            </a:lvl3pPr>
            <a:lvl4pPr marL="1160922" indent="0" algn="ctr">
              <a:buNone/>
              <a:defRPr sz="1354"/>
            </a:lvl4pPr>
            <a:lvl5pPr marL="1547896" indent="0" algn="ctr">
              <a:buNone/>
              <a:defRPr sz="1354"/>
            </a:lvl5pPr>
            <a:lvl6pPr marL="1934870" indent="0" algn="ctr">
              <a:buNone/>
              <a:defRPr sz="1354"/>
            </a:lvl6pPr>
            <a:lvl7pPr marL="2321844" indent="0" algn="ctr">
              <a:buNone/>
              <a:defRPr sz="1354"/>
            </a:lvl7pPr>
            <a:lvl8pPr marL="2708819" indent="0" algn="ctr">
              <a:buNone/>
              <a:defRPr sz="1354"/>
            </a:lvl8pPr>
            <a:lvl9pPr marL="3095793" indent="0" algn="ctr">
              <a:buNone/>
              <a:defRPr sz="135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87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4E7F-176C-48FD-ACC4-87765C945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5" y="1122363"/>
            <a:ext cx="9141618" cy="2387600"/>
          </a:xfrm>
          <a:prstGeom prst="rect">
            <a:avLst/>
          </a:prstGeom>
        </p:spPr>
        <p:txBody>
          <a:bodyPr anchor="b"/>
          <a:lstStyle>
            <a:lvl1pPr algn="ctr">
              <a:defRPr sz="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07880-0E40-4ECA-A2DC-773F63E53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5" y="3602038"/>
            <a:ext cx="91416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1"/>
            </a:lvl1pPr>
            <a:lvl2pPr marL="386974" indent="0" algn="ctr">
              <a:buNone/>
              <a:defRPr sz="1693"/>
            </a:lvl2pPr>
            <a:lvl3pPr marL="773948" indent="0" algn="ctr">
              <a:buNone/>
              <a:defRPr sz="1524"/>
            </a:lvl3pPr>
            <a:lvl4pPr marL="1160922" indent="0" algn="ctr">
              <a:buNone/>
              <a:defRPr sz="1354"/>
            </a:lvl4pPr>
            <a:lvl5pPr marL="1547896" indent="0" algn="ctr">
              <a:buNone/>
              <a:defRPr sz="1354"/>
            </a:lvl5pPr>
            <a:lvl6pPr marL="1934870" indent="0" algn="ctr">
              <a:buNone/>
              <a:defRPr sz="1354"/>
            </a:lvl6pPr>
            <a:lvl7pPr marL="2321844" indent="0" algn="ctr">
              <a:buNone/>
              <a:defRPr sz="1354"/>
            </a:lvl7pPr>
            <a:lvl8pPr marL="2708819" indent="0" algn="ctr">
              <a:buNone/>
              <a:defRPr sz="1354"/>
            </a:lvl8pPr>
            <a:lvl9pPr marL="3095793" indent="0" algn="ctr">
              <a:buNone/>
              <a:defRPr sz="135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58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A9C9-F392-4C34-9272-38F19D87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5" y="1122363"/>
            <a:ext cx="9141618" cy="2387600"/>
          </a:xfrm>
          <a:prstGeom prst="rect">
            <a:avLst/>
          </a:prstGeom>
        </p:spPr>
        <p:txBody>
          <a:bodyPr anchor="b"/>
          <a:lstStyle>
            <a:lvl1pPr algn="ctr">
              <a:defRPr sz="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C2D40-E82B-4BFA-B4DC-157824FC5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5" y="3602038"/>
            <a:ext cx="91416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1"/>
            </a:lvl1pPr>
            <a:lvl2pPr marL="386974" indent="0" algn="ctr">
              <a:buNone/>
              <a:defRPr sz="1693"/>
            </a:lvl2pPr>
            <a:lvl3pPr marL="773948" indent="0" algn="ctr">
              <a:buNone/>
              <a:defRPr sz="1524"/>
            </a:lvl3pPr>
            <a:lvl4pPr marL="1160922" indent="0" algn="ctr">
              <a:buNone/>
              <a:defRPr sz="1354"/>
            </a:lvl4pPr>
            <a:lvl5pPr marL="1547896" indent="0" algn="ctr">
              <a:buNone/>
              <a:defRPr sz="1354"/>
            </a:lvl5pPr>
            <a:lvl6pPr marL="1934870" indent="0" algn="ctr">
              <a:buNone/>
              <a:defRPr sz="1354"/>
            </a:lvl6pPr>
            <a:lvl7pPr marL="2321844" indent="0" algn="ctr">
              <a:buNone/>
              <a:defRPr sz="1354"/>
            </a:lvl7pPr>
            <a:lvl8pPr marL="2708819" indent="0" algn="ctr">
              <a:buNone/>
              <a:defRPr sz="1354"/>
            </a:lvl8pPr>
            <a:lvl9pPr marL="3095793" indent="0" algn="ctr">
              <a:buNone/>
              <a:defRPr sz="135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824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DA5F-591D-4ABA-A67D-4456C25E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5" y="1122363"/>
            <a:ext cx="9141618" cy="2387600"/>
          </a:xfrm>
          <a:prstGeom prst="rect">
            <a:avLst/>
          </a:prstGeom>
        </p:spPr>
        <p:txBody>
          <a:bodyPr anchor="b"/>
          <a:lstStyle>
            <a:lvl1pPr algn="ctr">
              <a:defRPr sz="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1520D-4386-4E71-A2B9-EC524CA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5" y="3602038"/>
            <a:ext cx="91416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1"/>
            </a:lvl1pPr>
            <a:lvl2pPr marL="386974" indent="0" algn="ctr">
              <a:buNone/>
              <a:defRPr sz="1693"/>
            </a:lvl2pPr>
            <a:lvl3pPr marL="773948" indent="0" algn="ctr">
              <a:buNone/>
              <a:defRPr sz="1524"/>
            </a:lvl3pPr>
            <a:lvl4pPr marL="1160922" indent="0" algn="ctr">
              <a:buNone/>
              <a:defRPr sz="1354"/>
            </a:lvl4pPr>
            <a:lvl5pPr marL="1547896" indent="0" algn="ctr">
              <a:buNone/>
              <a:defRPr sz="1354"/>
            </a:lvl5pPr>
            <a:lvl6pPr marL="1934870" indent="0" algn="ctr">
              <a:buNone/>
              <a:defRPr sz="1354"/>
            </a:lvl6pPr>
            <a:lvl7pPr marL="2321844" indent="0" algn="ctr">
              <a:buNone/>
              <a:defRPr sz="1354"/>
            </a:lvl7pPr>
            <a:lvl8pPr marL="2708819" indent="0" algn="ctr">
              <a:buNone/>
              <a:defRPr sz="1354"/>
            </a:lvl8pPr>
            <a:lvl9pPr marL="3095793" indent="0" algn="ctr">
              <a:buNone/>
              <a:defRPr sz="135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61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69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2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5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2" y="6356355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4993-B19F-4046-8D4D-752EBF1F109D}" type="datetime1">
              <a:rPr lang="en-CA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5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Flexible Registration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5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7B78A8-2993-4E26-8940-DC9F047BD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0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B84D-B658-4B4A-A9F8-E1928294F110}" type="datetime1">
              <a:rPr lang="en-CA" smtClean="0"/>
              <a:t>2022-06-17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38E8-0C08-4861-AEFF-F24EFF565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7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2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9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555196" y="275334"/>
            <a:ext cx="9957672" cy="4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" name="Chap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69377" y="-37209"/>
            <a:ext cx="4189147" cy="304800"/>
          </a:xfrm>
          <a:prstGeom prst="rect">
            <a:avLst/>
          </a:prstGeom>
        </p:spPr>
        <p:txBody>
          <a:bodyPr lIns="96653" tIns="48326" rIns="96653" bIns="48326"/>
          <a:lstStyle>
            <a:lvl1pPr marL="0" indent="0">
              <a:buNone/>
              <a:defRPr sz="563" b="0" i="0" baseline="0">
                <a:solidFill>
                  <a:srgbClr val="414042"/>
                </a:solidFill>
                <a:latin typeface="Arial"/>
                <a:cs typeface="Arial"/>
              </a:defRPr>
            </a:lvl1pPr>
            <a:lvl2pPr marL="212281" indent="0">
              <a:buNone/>
              <a:defRPr/>
            </a:lvl2pPr>
            <a:lvl3pPr marL="465838" indent="0">
              <a:buNone/>
              <a:defRPr/>
            </a:lvl3pPr>
            <a:lvl4pPr marL="718215" indent="0">
              <a:buNone/>
              <a:defRPr/>
            </a:lvl4pPr>
            <a:lvl5pPr marL="977670" indent="0">
              <a:buNone/>
              <a:defRPr/>
            </a:lvl5pPr>
          </a:lstStyle>
          <a:p>
            <a:pPr lvl="0"/>
            <a:r>
              <a:rPr lang="en-US"/>
              <a:t>#. Presentation chapter (Sentence case)</a:t>
            </a:r>
            <a:endParaRPr lang="en-C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7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+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 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555190" y="863716"/>
            <a:ext cx="11518015" cy="384640"/>
          </a:xfrm>
          <a:prstGeom prst="rect">
            <a:avLst/>
          </a:prstGeom>
        </p:spPr>
        <p:txBody>
          <a:bodyPr vert="horz" lIns="96661" tIns="48331" rIns="96661" bIns="48331"/>
          <a:lstStyle>
            <a:lvl1pPr marL="0" indent="0">
              <a:buNone/>
              <a:defRPr sz="1055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Insight derived from the information – Key message from the slide</a:t>
            </a:r>
          </a:p>
        </p:txBody>
      </p:sp>
      <p:sp>
        <p:nvSpPr>
          <p:cNvPr id="4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Chap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69377" y="-37209"/>
            <a:ext cx="4189147" cy="304800"/>
          </a:xfrm>
          <a:prstGeom prst="rect">
            <a:avLst/>
          </a:prstGeom>
        </p:spPr>
        <p:txBody>
          <a:bodyPr lIns="96653" tIns="48326" rIns="96653" bIns="48326"/>
          <a:lstStyle>
            <a:lvl1pPr marL="0" indent="0">
              <a:buNone/>
              <a:defRPr sz="563" b="0" i="0" baseline="0">
                <a:solidFill>
                  <a:srgbClr val="414042"/>
                </a:solidFill>
                <a:latin typeface="Arial"/>
                <a:cs typeface="Arial"/>
              </a:defRPr>
            </a:lvl1pPr>
            <a:lvl2pPr marL="212281" indent="0">
              <a:buNone/>
              <a:defRPr/>
            </a:lvl2pPr>
            <a:lvl3pPr marL="465838" indent="0">
              <a:buNone/>
              <a:defRPr/>
            </a:lvl3pPr>
            <a:lvl4pPr marL="718215" indent="0">
              <a:buNone/>
              <a:defRPr/>
            </a:lvl4pPr>
            <a:lvl5pPr marL="977670" indent="0">
              <a:buNone/>
              <a:defRPr/>
            </a:lvl5pPr>
          </a:lstStyle>
          <a:p>
            <a:pPr lvl="0"/>
            <a:r>
              <a:rPr lang="en-US"/>
              <a:t>#. Presentation chapter (Sentence case)</a:t>
            </a:r>
            <a:endParaRPr lang="en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52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+Title+Sub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"/>
          <p:cNvSpPr>
            <a:spLocks noGrp="1"/>
          </p:cNvSpPr>
          <p:nvPr>
            <p:ph idx="1" hasCustomPrompt="1"/>
          </p:nvPr>
        </p:nvSpPr>
        <p:spPr>
          <a:xfrm>
            <a:off x="608641" y="1403779"/>
            <a:ext cx="10971555" cy="452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/>
            </a:lvl1pPr>
            <a:lvl2pPr>
              <a:defRPr sz="844"/>
            </a:lvl2pPr>
            <a:lvl3pPr>
              <a:defRPr sz="844"/>
            </a:lvl3pPr>
            <a:lvl4pPr>
              <a:defRPr sz="844"/>
            </a:lvl4pPr>
            <a:lvl5pPr>
              <a:defRPr sz="84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Sub 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555190" y="863716"/>
            <a:ext cx="11518015" cy="384640"/>
          </a:xfrm>
          <a:prstGeom prst="rect">
            <a:avLst/>
          </a:prstGeom>
        </p:spPr>
        <p:txBody>
          <a:bodyPr vert="horz" lIns="96661" tIns="48331" rIns="96661" bIns="48331"/>
          <a:lstStyle>
            <a:lvl1pPr marL="0" indent="0">
              <a:buNone/>
              <a:defRPr sz="1055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Insight derived from the information – Key message from the slide</a:t>
            </a: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7" name="Chap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69377" y="-37209"/>
            <a:ext cx="4189147" cy="304800"/>
          </a:xfrm>
          <a:prstGeom prst="rect">
            <a:avLst/>
          </a:prstGeom>
        </p:spPr>
        <p:txBody>
          <a:bodyPr lIns="96653" tIns="48326" rIns="96653" bIns="48326"/>
          <a:lstStyle>
            <a:lvl1pPr marL="0" indent="0">
              <a:buNone/>
              <a:defRPr sz="563" b="0" i="0" baseline="0">
                <a:solidFill>
                  <a:schemeClr val="accent4"/>
                </a:solidFill>
                <a:latin typeface="Arial"/>
                <a:cs typeface="Arial"/>
              </a:defRPr>
            </a:lvl1pPr>
            <a:lvl2pPr marL="212281" indent="0">
              <a:buNone/>
              <a:defRPr/>
            </a:lvl2pPr>
            <a:lvl3pPr marL="465838" indent="0">
              <a:buNone/>
              <a:defRPr/>
            </a:lvl3pPr>
            <a:lvl4pPr marL="718215" indent="0">
              <a:buNone/>
              <a:defRPr/>
            </a:lvl4pPr>
            <a:lvl5pPr marL="977670" indent="0">
              <a:buNone/>
              <a:defRPr/>
            </a:lvl5pPr>
          </a:lstStyle>
          <a:p>
            <a:pPr lvl="0"/>
            <a:r>
              <a:rPr lang="en-US"/>
              <a:t>#. Presentation chapter (Sentence case)</a:t>
            </a:r>
            <a:endParaRPr lang="en-C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23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80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6433084"/>
            <a:ext cx="2757769" cy="4321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77" tIns="32138" rIns="64277" bIns="321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984">
              <a:solidFill>
                <a:srgbClr val="DA291C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671919" y="3236776"/>
            <a:ext cx="4844990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9709" fontAlgn="auto">
              <a:spcBef>
                <a:spcPts val="7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30">
                <a:solidFill>
                  <a:srgbClr val="DA291C"/>
                </a:solidFill>
              </a:rPr>
              <a:t>Thank you!</a:t>
            </a:r>
          </a:p>
          <a:p>
            <a:pPr defTabSz="339709" fontAlgn="auto">
              <a:spcBef>
                <a:spcPts val="71"/>
              </a:spcBef>
              <a:spcAft>
                <a:spcPts val="0"/>
              </a:spcAft>
              <a:buFont typeface="Arial"/>
              <a:buNone/>
            </a:pPr>
            <a:endParaRPr lang="en-US" sz="2530">
              <a:solidFill>
                <a:srgbClr val="DA291C"/>
              </a:solidFill>
              <a:latin typeface="Arial"/>
              <a:cs typeface="Arial"/>
            </a:endParaRPr>
          </a:p>
        </p:txBody>
      </p:sp>
      <p:pic>
        <p:nvPicPr>
          <p:cNvPr id="8" name="Picture 7" descr="Rogers_tm-mc_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308" y="6578205"/>
            <a:ext cx="1530041" cy="2172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1"/>
            <a:ext cx="2757769" cy="4321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77" tIns="32138" rIns="64277" bIns="321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984">
              <a:solidFill>
                <a:srgbClr val="DA291C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910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55190" y="266540"/>
            <a:ext cx="11518015" cy="547269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>
              <a:buNone/>
              <a:defRPr sz="1744">
                <a:solidFill>
                  <a:srgbClr val="D9291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85406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" name="Chap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69377" y="-37209"/>
            <a:ext cx="4189147" cy="304800"/>
          </a:xfrm>
          <a:prstGeom prst="rect">
            <a:avLst/>
          </a:prstGeom>
        </p:spPr>
        <p:txBody>
          <a:bodyPr lIns="96653" tIns="48326" rIns="96653" bIns="48326"/>
          <a:lstStyle>
            <a:lvl1pPr marL="0" indent="0">
              <a:buNone/>
              <a:defRPr sz="559" b="0" i="0" baseline="0">
                <a:solidFill>
                  <a:srgbClr val="414042"/>
                </a:solidFill>
                <a:latin typeface="Arial"/>
                <a:cs typeface="Arial"/>
              </a:defRPr>
            </a:lvl1pPr>
            <a:lvl2pPr marL="211221" indent="0">
              <a:buNone/>
              <a:defRPr/>
            </a:lvl2pPr>
            <a:lvl3pPr marL="463512" indent="0">
              <a:buNone/>
              <a:defRPr/>
            </a:lvl3pPr>
            <a:lvl4pPr marL="714629" indent="0">
              <a:buNone/>
              <a:defRPr/>
            </a:lvl4pPr>
            <a:lvl5pPr marL="972788" indent="0">
              <a:buNone/>
              <a:defRPr/>
            </a:lvl5pPr>
          </a:lstStyle>
          <a:p>
            <a:pPr lvl="0"/>
            <a:r>
              <a:rPr lang="en-US"/>
              <a:t>#. Presentation chapter (Sentence case)</a:t>
            </a:r>
            <a:endParaRPr lang="en-C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82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+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 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555190" y="863716"/>
            <a:ext cx="11518015" cy="384640"/>
          </a:xfrm>
          <a:prstGeom prst="rect">
            <a:avLst/>
          </a:prstGeom>
        </p:spPr>
        <p:txBody>
          <a:bodyPr vert="horz" lIns="96661" tIns="48331" rIns="96661" bIns="48331"/>
          <a:lstStyle>
            <a:lvl1pPr marL="0" indent="0">
              <a:buNone/>
              <a:defRPr sz="1049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Insight derived from the information – Key message from the slide</a:t>
            </a:r>
          </a:p>
        </p:txBody>
      </p:sp>
      <p:sp>
        <p:nvSpPr>
          <p:cNvPr id="4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Chap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69377" y="-37209"/>
            <a:ext cx="4189147" cy="304800"/>
          </a:xfrm>
          <a:prstGeom prst="rect">
            <a:avLst/>
          </a:prstGeom>
        </p:spPr>
        <p:txBody>
          <a:bodyPr lIns="96653" tIns="48326" rIns="96653" bIns="48326"/>
          <a:lstStyle>
            <a:lvl1pPr marL="0" indent="0">
              <a:buNone/>
              <a:defRPr sz="559" b="0" i="0" baseline="0">
                <a:solidFill>
                  <a:srgbClr val="414042"/>
                </a:solidFill>
                <a:latin typeface="Arial"/>
                <a:cs typeface="Arial"/>
              </a:defRPr>
            </a:lvl1pPr>
            <a:lvl2pPr marL="211221" indent="0">
              <a:buNone/>
              <a:defRPr/>
            </a:lvl2pPr>
            <a:lvl3pPr marL="463512" indent="0">
              <a:buNone/>
              <a:defRPr/>
            </a:lvl3pPr>
            <a:lvl4pPr marL="714629" indent="0">
              <a:buNone/>
              <a:defRPr/>
            </a:lvl4pPr>
            <a:lvl5pPr marL="972788" indent="0">
              <a:buNone/>
              <a:defRPr/>
            </a:lvl5pPr>
          </a:lstStyle>
          <a:p>
            <a:pPr lvl="0"/>
            <a:r>
              <a:rPr lang="en-US"/>
              <a:t>#. Presentation chapter (Sentence case)</a:t>
            </a:r>
            <a:endParaRPr lang="en-CA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14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+Title+Sub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"/>
          <p:cNvSpPr>
            <a:spLocks noGrp="1"/>
          </p:cNvSpPr>
          <p:nvPr>
            <p:ph idx="1" hasCustomPrompt="1"/>
          </p:nvPr>
        </p:nvSpPr>
        <p:spPr>
          <a:xfrm>
            <a:off x="608641" y="1403779"/>
            <a:ext cx="10971555" cy="452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/>
            </a:lvl1pPr>
            <a:lvl2pPr>
              <a:defRPr sz="839"/>
            </a:lvl2pPr>
            <a:lvl3pPr>
              <a:defRPr sz="839"/>
            </a:lvl3pPr>
            <a:lvl4pPr>
              <a:defRPr sz="839"/>
            </a:lvl4pPr>
            <a:lvl5pPr>
              <a:defRPr sz="83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Sub 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555190" y="863716"/>
            <a:ext cx="11518015" cy="384640"/>
          </a:xfrm>
          <a:prstGeom prst="rect">
            <a:avLst/>
          </a:prstGeom>
        </p:spPr>
        <p:txBody>
          <a:bodyPr vert="horz" lIns="96661" tIns="48331" rIns="96661" bIns="48331"/>
          <a:lstStyle>
            <a:lvl1pPr marL="0" indent="0">
              <a:buNone/>
              <a:defRPr sz="1049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Insight derived from the information – Key message from the slide</a:t>
            </a: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555196" y="275334"/>
            <a:ext cx="10087178" cy="4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7" name="Chap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69377" y="-37209"/>
            <a:ext cx="4189147" cy="304800"/>
          </a:xfrm>
          <a:prstGeom prst="rect">
            <a:avLst/>
          </a:prstGeom>
        </p:spPr>
        <p:txBody>
          <a:bodyPr lIns="96653" tIns="48326" rIns="96653" bIns="48326"/>
          <a:lstStyle>
            <a:lvl1pPr marL="0" indent="0">
              <a:buNone/>
              <a:defRPr sz="559" b="0" i="0" baseline="0">
                <a:solidFill>
                  <a:schemeClr val="accent4"/>
                </a:solidFill>
                <a:latin typeface="Arial"/>
                <a:cs typeface="Arial"/>
              </a:defRPr>
            </a:lvl1pPr>
            <a:lvl2pPr marL="211221" indent="0">
              <a:buNone/>
              <a:defRPr/>
            </a:lvl2pPr>
            <a:lvl3pPr marL="463512" indent="0">
              <a:buNone/>
              <a:defRPr/>
            </a:lvl3pPr>
            <a:lvl4pPr marL="714629" indent="0">
              <a:buNone/>
              <a:defRPr/>
            </a:lvl4pPr>
            <a:lvl5pPr marL="972788" indent="0">
              <a:buNone/>
              <a:defRPr/>
            </a:lvl5pPr>
          </a:lstStyle>
          <a:p>
            <a:pPr lvl="0"/>
            <a:r>
              <a:rPr lang="en-US"/>
              <a:t>#. Presentation chapter (Sentence case)</a:t>
            </a:r>
            <a:endParaRPr lang="en-CA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16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22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40"/>
            <a:ext cx="10512862" cy="2852737"/>
          </a:xfrm>
        </p:spPr>
        <p:txBody>
          <a:bodyPr anchor="b"/>
          <a:lstStyle>
            <a:lvl1pPr>
              <a:defRPr sz="50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5"/>
            <a:ext cx="10512862" cy="1500187"/>
          </a:xfrm>
        </p:spPr>
        <p:txBody>
          <a:bodyPr/>
          <a:lstStyle>
            <a:lvl1pPr marL="0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1pPr>
            <a:lvl2pPr marL="38697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77394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160922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4pPr>
            <a:lvl5pPr marL="1547896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5pPr>
            <a:lvl6pPr marL="193487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6pPr>
            <a:lvl7pPr marL="2321844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7pPr>
            <a:lvl8pPr marL="270881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8pPr>
            <a:lvl9pPr marL="3095793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09D4-54E2-3040-B1DC-644C08F38562}" type="datetime1">
              <a:rPr lang="en-CA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22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6433084"/>
            <a:ext cx="2757769" cy="4321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959" tIns="31980" rIns="63959" bIns="319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979">
              <a:solidFill>
                <a:srgbClr val="DA291C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671919" y="3236779"/>
            <a:ext cx="4844990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8012" fontAlgn="auto">
              <a:spcBef>
                <a:spcPts val="7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18">
                <a:solidFill>
                  <a:srgbClr val="DA291C"/>
                </a:solidFill>
              </a:rPr>
              <a:t>Thank you!</a:t>
            </a:r>
          </a:p>
          <a:p>
            <a:pPr defTabSz="338012" fontAlgn="auto">
              <a:spcBef>
                <a:spcPts val="71"/>
              </a:spcBef>
              <a:spcAft>
                <a:spcPts val="0"/>
              </a:spcAft>
              <a:buFont typeface="Arial"/>
              <a:buNone/>
            </a:pPr>
            <a:endParaRPr lang="en-US" sz="2518">
              <a:solidFill>
                <a:srgbClr val="DA291C"/>
              </a:solidFill>
              <a:latin typeface="Arial"/>
              <a:cs typeface="Arial"/>
            </a:endParaRPr>
          </a:p>
        </p:txBody>
      </p:sp>
      <p:pic>
        <p:nvPicPr>
          <p:cNvPr id="8" name="Picture 7" descr="Rogers_tm-mc_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308" y="6578205"/>
            <a:ext cx="1530041" cy="2172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1"/>
            <a:ext cx="2757769" cy="4321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959" tIns="31980" rIns="63959" bIns="319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979">
              <a:solidFill>
                <a:srgbClr val="DA291C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2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08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2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2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5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0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7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4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1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47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031" b="1"/>
            </a:lvl1pPr>
            <a:lvl2pPr marL="386974" indent="0">
              <a:buNone/>
              <a:defRPr sz="1693" b="1"/>
            </a:lvl2pPr>
            <a:lvl3pPr marL="773948" indent="0">
              <a:buNone/>
              <a:defRPr sz="1524" b="1"/>
            </a:lvl3pPr>
            <a:lvl4pPr marL="1160922" indent="0">
              <a:buNone/>
              <a:defRPr sz="1354" b="1"/>
            </a:lvl4pPr>
            <a:lvl5pPr marL="1547896" indent="0">
              <a:buNone/>
              <a:defRPr sz="1354" b="1"/>
            </a:lvl5pPr>
            <a:lvl6pPr marL="1934870" indent="0">
              <a:buNone/>
              <a:defRPr sz="1354" b="1"/>
            </a:lvl6pPr>
            <a:lvl7pPr marL="2321844" indent="0">
              <a:buNone/>
              <a:defRPr sz="1354" b="1"/>
            </a:lvl7pPr>
            <a:lvl8pPr marL="2708819" indent="0">
              <a:buNone/>
              <a:defRPr sz="1354" b="1"/>
            </a:lvl8pPr>
            <a:lvl9pPr marL="3095793" indent="0">
              <a:buNone/>
              <a:defRPr sz="13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031" b="1"/>
            </a:lvl1pPr>
            <a:lvl2pPr marL="386974" indent="0">
              <a:buNone/>
              <a:defRPr sz="1693" b="1"/>
            </a:lvl2pPr>
            <a:lvl3pPr marL="773948" indent="0">
              <a:buNone/>
              <a:defRPr sz="1524" b="1"/>
            </a:lvl3pPr>
            <a:lvl4pPr marL="1160922" indent="0">
              <a:buNone/>
              <a:defRPr sz="1354" b="1"/>
            </a:lvl4pPr>
            <a:lvl5pPr marL="1547896" indent="0">
              <a:buNone/>
              <a:defRPr sz="1354" b="1"/>
            </a:lvl5pPr>
            <a:lvl6pPr marL="1934870" indent="0">
              <a:buNone/>
              <a:defRPr sz="1354" b="1"/>
            </a:lvl6pPr>
            <a:lvl7pPr marL="2321844" indent="0">
              <a:buNone/>
              <a:defRPr sz="1354" b="1"/>
            </a:lvl7pPr>
            <a:lvl8pPr marL="2708819" indent="0">
              <a:buNone/>
              <a:defRPr sz="1354" b="1"/>
            </a:lvl8pPr>
            <a:lvl9pPr marL="3095793" indent="0">
              <a:buNone/>
              <a:defRPr sz="13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3F12-C6E2-444C-8FF8-DEFBAEC32930}" type="datetime1">
              <a:rPr lang="en-CA" smtClean="0"/>
              <a:t>2022-06-17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9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55D-88D0-5E4E-9F55-D34A0C6FD86A}" type="datetime1">
              <a:rPr lang="en-CA" smtClean="0"/>
              <a:t>2022-06-17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6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F89-544F-C04A-9BAE-997CC5458A95}" type="datetime1">
              <a:rPr lang="en-CA" smtClean="0"/>
              <a:t>2022-06-17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0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27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708"/>
            </a:lvl1pPr>
            <a:lvl2pPr>
              <a:defRPr sz="2370"/>
            </a:lvl2pPr>
            <a:lvl3pPr>
              <a:defRPr sz="2031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354"/>
            </a:lvl1pPr>
            <a:lvl2pPr marL="386974" indent="0">
              <a:buNone/>
              <a:defRPr sz="1185"/>
            </a:lvl2pPr>
            <a:lvl3pPr marL="773948" indent="0">
              <a:buNone/>
              <a:defRPr sz="1016"/>
            </a:lvl3pPr>
            <a:lvl4pPr marL="1160922" indent="0">
              <a:buNone/>
              <a:defRPr sz="846"/>
            </a:lvl4pPr>
            <a:lvl5pPr marL="1547896" indent="0">
              <a:buNone/>
              <a:defRPr sz="846"/>
            </a:lvl5pPr>
            <a:lvl6pPr marL="1934870" indent="0">
              <a:buNone/>
              <a:defRPr sz="846"/>
            </a:lvl6pPr>
            <a:lvl7pPr marL="2321844" indent="0">
              <a:buNone/>
              <a:defRPr sz="846"/>
            </a:lvl7pPr>
            <a:lvl8pPr marL="2708819" indent="0">
              <a:buNone/>
              <a:defRPr sz="846"/>
            </a:lvl8pPr>
            <a:lvl9pPr marL="3095793" indent="0">
              <a:buNone/>
              <a:defRPr sz="8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A6A2-73BD-4D45-AC0E-00BC45F0C6E8}" type="datetime1">
              <a:rPr lang="en-CA" smtClean="0"/>
              <a:t>2022-06-17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27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 anchor="t"/>
          <a:lstStyle>
            <a:lvl1pPr marL="0" indent="0">
              <a:buNone/>
              <a:defRPr sz="2708"/>
            </a:lvl1pPr>
            <a:lvl2pPr marL="386974" indent="0">
              <a:buNone/>
              <a:defRPr sz="2370"/>
            </a:lvl2pPr>
            <a:lvl3pPr marL="773948" indent="0">
              <a:buNone/>
              <a:defRPr sz="2031"/>
            </a:lvl3pPr>
            <a:lvl4pPr marL="1160922" indent="0">
              <a:buNone/>
              <a:defRPr sz="1693"/>
            </a:lvl4pPr>
            <a:lvl5pPr marL="1547896" indent="0">
              <a:buNone/>
              <a:defRPr sz="1693"/>
            </a:lvl5pPr>
            <a:lvl6pPr marL="1934870" indent="0">
              <a:buNone/>
              <a:defRPr sz="1693"/>
            </a:lvl6pPr>
            <a:lvl7pPr marL="2321844" indent="0">
              <a:buNone/>
              <a:defRPr sz="1693"/>
            </a:lvl7pPr>
            <a:lvl8pPr marL="2708819" indent="0">
              <a:buNone/>
              <a:defRPr sz="1693"/>
            </a:lvl8pPr>
            <a:lvl9pPr marL="3095793" indent="0">
              <a:buNone/>
              <a:defRPr sz="169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354"/>
            </a:lvl1pPr>
            <a:lvl2pPr marL="386974" indent="0">
              <a:buNone/>
              <a:defRPr sz="1185"/>
            </a:lvl2pPr>
            <a:lvl3pPr marL="773948" indent="0">
              <a:buNone/>
              <a:defRPr sz="1016"/>
            </a:lvl3pPr>
            <a:lvl4pPr marL="1160922" indent="0">
              <a:buNone/>
              <a:defRPr sz="846"/>
            </a:lvl4pPr>
            <a:lvl5pPr marL="1547896" indent="0">
              <a:buNone/>
              <a:defRPr sz="846"/>
            </a:lvl5pPr>
            <a:lvl6pPr marL="1934870" indent="0">
              <a:buNone/>
              <a:defRPr sz="846"/>
            </a:lvl6pPr>
            <a:lvl7pPr marL="2321844" indent="0">
              <a:buNone/>
              <a:defRPr sz="846"/>
            </a:lvl7pPr>
            <a:lvl8pPr marL="2708819" indent="0">
              <a:buNone/>
              <a:defRPr sz="846"/>
            </a:lvl8pPr>
            <a:lvl9pPr marL="3095793" indent="0">
              <a:buNone/>
              <a:defRPr sz="8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D0D-C2C6-534E-9FB7-3D76351F7316}" type="datetime1">
              <a:rPr lang="en-CA" smtClean="0"/>
              <a:t>2022-06-17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Flexible Registration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8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04C3-5D80-5046-AD21-80EA33544EAC}" type="datetime1">
              <a:rPr lang="en-CA" smtClean="0"/>
              <a:t>2022-06-17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8" y="6356352"/>
            <a:ext cx="4113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Flexible Registration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E7E689-85C7-0B42-92BC-A43FE10B61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74663" y="5405442"/>
            <a:ext cx="914162" cy="1452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66C0A-F940-4ABA-92EB-EE05A5B3706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2820" y="6358901"/>
            <a:ext cx="1768599" cy="3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773948" rtl="0" eaLnBrk="1" latinLnBrk="0" hangingPunct="1">
        <a:lnSpc>
          <a:spcPct val="90000"/>
        </a:lnSpc>
        <a:spcBef>
          <a:spcPct val="0"/>
        </a:spcBef>
        <a:buNone/>
        <a:defRPr sz="37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487" indent="-193487" algn="l" defTabSz="773948" rtl="0" eaLnBrk="1" latinLnBrk="0" hangingPunct="1">
        <a:lnSpc>
          <a:spcPct val="90000"/>
        </a:lnSpc>
        <a:spcBef>
          <a:spcPts val="846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1pPr>
      <a:lvl2pPr marL="580461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2pPr>
      <a:lvl3pPr marL="967435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409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1383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8357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5332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2306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indent="-193487" algn="l" defTabSz="773948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974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948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922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896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870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844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819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5793" algn="l" defTabSz="773948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663" y="5405442"/>
            <a:ext cx="914162" cy="1452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162" y="6172200"/>
            <a:ext cx="2437765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8C0C721-AEEC-4745-A24D-5BC52D0B46FB}" type="slidenum">
              <a:rPr lang="en-US" sz="1185" smtClean="0">
                <a:solidFill>
                  <a:prstClr val="black"/>
                </a:solidFill>
                <a:latin typeface="ITC Franklin Gothic Std MedCd"/>
                <a:cs typeface="ITC Franklin Gothic Std MedCd"/>
              </a:rPr>
              <a:pPr/>
              <a:t>‹#›</a:t>
            </a:fld>
            <a:endParaRPr lang="en-US" sz="1185">
              <a:solidFill>
                <a:prstClr val="black"/>
              </a:solidFill>
              <a:latin typeface="ITC Franklin Gothic Std MedCd"/>
              <a:cs typeface="ITC Franklin Gothic Std MedC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178" y="6172201"/>
            <a:ext cx="8957818" cy="156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16">
                <a:solidFill>
                  <a:prstClr val="black"/>
                </a:solidFill>
                <a:latin typeface="ITC Franklin Gothic Std Bk Cd"/>
                <a:cs typeface="ITC Franklin Gothic Std Bk Cd"/>
              </a:rPr>
              <a:t>Humber College Council – June 2014</a:t>
            </a:r>
          </a:p>
        </p:txBody>
      </p:sp>
    </p:spTree>
    <p:extLst>
      <p:ext uri="{BB962C8B-B14F-4D97-AF65-F5344CB8AC3E}">
        <p14:creationId xmlns:p14="http://schemas.microsoft.com/office/powerpoint/2010/main" val="366039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dt="0"/>
  <p:txStyles>
    <p:titleStyle>
      <a:lvl1pPr algn="l" defTabSz="386974" rtl="0" eaLnBrk="1" latinLnBrk="0" hangingPunct="1">
        <a:spcBef>
          <a:spcPct val="0"/>
        </a:spcBef>
        <a:buNone/>
        <a:defRPr sz="37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231" indent="-290231" algn="l" defTabSz="386974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1pPr>
      <a:lvl2pPr marL="628833" indent="-241859" algn="l" defTabSz="386974" rtl="0" eaLnBrk="1" latinLnBrk="0" hangingPunct="1">
        <a:spcBef>
          <a:spcPct val="20000"/>
        </a:spcBef>
        <a:buFont typeface="Arial"/>
        <a:buChar char="–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967435" indent="-193487" algn="l" defTabSz="386974" rtl="0" eaLnBrk="1" latinLnBrk="0" hangingPunct="1">
        <a:spcBef>
          <a:spcPct val="20000"/>
        </a:spcBef>
        <a:buFont typeface="Arial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3pPr>
      <a:lvl4pPr marL="1354409" indent="-193487" algn="l" defTabSz="386974" rtl="0" eaLnBrk="1" latinLnBrk="0" hangingPunct="1">
        <a:spcBef>
          <a:spcPct val="20000"/>
        </a:spcBef>
        <a:buFont typeface="Arial"/>
        <a:buChar char="–"/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41383" indent="-193487" algn="l" defTabSz="386974" rtl="0" eaLnBrk="1" latinLnBrk="0" hangingPunct="1">
        <a:spcBef>
          <a:spcPct val="20000"/>
        </a:spcBef>
        <a:buFont typeface="Arial"/>
        <a:buChar char="»"/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28357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15332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2902306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97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948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922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896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87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84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819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5793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663" y="5405442"/>
            <a:ext cx="914162" cy="1452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162" y="6172200"/>
            <a:ext cx="2437765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8C0C721-AEEC-4745-A24D-5BC52D0B46FB}" type="slidenum">
              <a:rPr lang="en-US" sz="1185" smtClean="0">
                <a:solidFill>
                  <a:prstClr val="black"/>
                </a:solidFill>
                <a:latin typeface="ITC Franklin Gothic Std MedCd"/>
                <a:cs typeface="ITC Franklin Gothic Std MedCd"/>
              </a:rPr>
              <a:pPr/>
              <a:t>‹#›</a:t>
            </a:fld>
            <a:endParaRPr lang="en-US" sz="1185">
              <a:solidFill>
                <a:prstClr val="black"/>
              </a:solidFill>
              <a:latin typeface="ITC Franklin Gothic Std MedCd"/>
              <a:cs typeface="ITC Franklin Gothic Std MedC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178" y="6172201"/>
            <a:ext cx="8957818" cy="156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16">
                <a:solidFill>
                  <a:prstClr val="black"/>
                </a:solidFill>
                <a:latin typeface="ITC Franklin Gothic Std Bk Cd"/>
                <a:cs typeface="ITC Franklin Gothic Std Bk Cd"/>
              </a:rPr>
              <a:t>Humber College Council – June 2014</a:t>
            </a:r>
          </a:p>
        </p:txBody>
      </p:sp>
    </p:spTree>
    <p:extLst>
      <p:ext uri="{BB962C8B-B14F-4D97-AF65-F5344CB8AC3E}">
        <p14:creationId xmlns:p14="http://schemas.microsoft.com/office/powerpoint/2010/main" val="323295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l" defTabSz="386974" rtl="0" eaLnBrk="1" latinLnBrk="0" hangingPunct="1">
        <a:spcBef>
          <a:spcPct val="0"/>
        </a:spcBef>
        <a:buNone/>
        <a:defRPr sz="37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231" indent="-290231" algn="l" defTabSz="386974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1pPr>
      <a:lvl2pPr marL="628833" indent="-241859" algn="l" defTabSz="386974" rtl="0" eaLnBrk="1" latinLnBrk="0" hangingPunct="1">
        <a:spcBef>
          <a:spcPct val="20000"/>
        </a:spcBef>
        <a:buFont typeface="Arial"/>
        <a:buChar char="–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967435" indent="-193487" algn="l" defTabSz="386974" rtl="0" eaLnBrk="1" latinLnBrk="0" hangingPunct="1">
        <a:spcBef>
          <a:spcPct val="20000"/>
        </a:spcBef>
        <a:buFont typeface="Arial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3pPr>
      <a:lvl4pPr marL="1354409" indent="-193487" algn="l" defTabSz="386974" rtl="0" eaLnBrk="1" latinLnBrk="0" hangingPunct="1">
        <a:spcBef>
          <a:spcPct val="20000"/>
        </a:spcBef>
        <a:buFont typeface="Arial"/>
        <a:buChar char="–"/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41383" indent="-193487" algn="l" defTabSz="386974" rtl="0" eaLnBrk="1" latinLnBrk="0" hangingPunct="1">
        <a:spcBef>
          <a:spcPct val="20000"/>
        </a:spcBef>
        <a:buFont typeface="Arial"/>
        <a:buChar char="»"/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28357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15332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2902306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97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948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922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896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87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84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819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5793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663" y="5405442"/>
            <a:ext cx="914162" cy="1452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162" y="6172200"/>
            <a:ext cx="2437765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8C0C721-AEEC-4745-A24D-5BC52D0B46FB}" type="slidenum">
              <a:rPr lang="en-US" sz="1185" smtClean="0">
                <a:solidFill>
                  <a:prstClr val="black"/>
                </a:solidFill>
                <a:latin typeface="ITC Franklin Gothic Std MedCd"/>
                <a:cs typeface="ITC Franklin Gothic Std MedCd"/>
              </a:rPr>
              <a:pPr/>
              <a:t>‹#›</a:t>
            </a:fld>
            <a:endParaRPr lang="en-US" sz="1185">
              <a:solidFill>
                <a:prstClr val="black"/>
              </a:solidFill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2441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dt="0"/>
  <p:txStyles>
    <p:titleStyle>
      <a:lvl1pPr algn="l" defTabSz="386974" rtl="0" eaLnBrk="1" latinLnBrk="0" hangingPunct="1">
        <a:spcBef>
          <a:spcPct val="0"/>
        </a:spcBef>
        <a:buNone/>
        <a:defRPr sz="37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231" indent="-290231" algn="l" defTabSz="386974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1pPr>
      <a:lvl2pPr marL="628833" indent="-241859" algn="l" defTabSz="386974" rtl="0" eaLnBrk="1" latinLnBrk="0" hangingPunct="1">
        <a:spcBef>
          <a:spcPct val="20000"/>
        </a:spcBef>
        <a:buFont typeface="Arial"/>
        <a:buChar char="–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967435" indent="-193487" algn="l" defTabSz="386974" rtl="0" eaLnBrk="1" latinLnBrk="0" hangingPunct="1">
        <a:spcBef>
          <a:spcPct val="20000"/>
        </a:spcBef>
        <a:buFont typeface="Arial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3pPr>
      <a:lvl4pPr marL="1354409" indent="-193487" algn="l" defTabSz="386974" rtl="0" eaLnBrk="1" latinLnBrk="0" hangingPunct="1">
        <a:spcBef>
          <a:spcPct val="20000"/>
        </a:spcBef>
        <a:buFont typeface="Arial"/>
        <a:buChar char="–"/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41383" indent="-193487" algn="l" defTabSz="386974" rtl="0" eaLnBrk="1" latinLnBrk="0" hangingPunct="1">
        <a:spcBef>
          <a:spcPct val="20000"/>
        </a:spcBef>
        <a:buFont typeface="Arial"/>
        <a:buChar char="»"/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28357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15332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2902306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97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948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922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896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87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84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819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5793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"/>
            <a:ext cx="12188825" cy="6858000"/>
          </a:xfrm>
          <a:prstGeom prst="rect">
            <a:avLst/>
          </a:prstGeom>
          <a:solidFill>
            <a:srgbClr val="008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663" y="5405441"/>
            <a:ext cx="914162" cy="1452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162" y="6172200"/>
            <a:ext cx="2437765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8C0C721-AEEC-4745-A24D-5BC52D0B46FB}" type="slidenum">
              <a:rPr lang="en-US" sz="1185" smtClean="0">
                <a:solidFill>
                  <a:srgbClr val="FFFFFF"/>
                </a:solidFill>
                <a:latin typeface="ITC Franklin Gothic Std MedCd"/>
                <a:cs typeface="ITC Franklin Gothic Std MedCd"/>
              </a:rPr>
              <a:pPr/>
              <a:t>‹#›</a:t>
            </a:fld>
            <a:endParaRPr lang="en-US" sz="1185">
              <a:solidFill>
                <a:srgbClr val="FFFFFF"/>
              </a:solidFill>
              <a:latin typeface="ITC Franklin Gothic Std MedCd"/>
              <a:cs typeface="ITC Franklin Gothic Std MedCd"/>
            </a:endParaRPr>
          </a:p>
        </p:txBody>
      </p:sp>
      <p:sp>
        <p:nvSpPr>
          <p:cNvPr id="6" name="TextBox 5"/>
          <p:cNvSpPr txBox="1"/>
          <p:nvPr/>
        </p:nvSpPr>
        <p:spPr>
          <a:xfrm rot="19595682">
            <a:off x="3748928" y="2757664"/>
            <a:ext cx="4690969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25">
                <a:solidFill>
                  <a:schemeClr val="bg2">
                    <a:lumMod val="90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4930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dt="0"/>
  <p:txStyles>
    <p:titleStyle>
      <a:lvl1pPr algn="ctr" defTabSz="386974" rtl="0" eaLnBrk="1" latinLnBrk="0" hangingPunct="1">
        <a:spcBef>
          <a:spcPct val="0"/>
        </a:spcBef>
        <a:buNone/>
        <a:defRPr sz="37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231" indent="-290231" algn="l" defTabSz="386974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1pPr>
      <a:lvl2pPr marL="628833" indent="-241859" algn="l" defTabSz="386974" rtl="0" eaLnBrk="1" latinLnBrk="0" hangingPunct="1">
        <a:spcBef>
          <a:spcPct val="20000"/>
        </a:spcBef>
        <a:buFont typeface="Arial"/>
        <a:buChar char="–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967435" indent="-193487" algn="l" defTabSz="386974" rtl="0" eaLnBrk="1" latinLnBrk="0" hangingPunct="1">
        <a:spcBef>
          <a:spcPct val="20000"/>
        </a:spcBef>
        <a:buFont typeface="Arial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3pPr>
      <a:lvl4pPr marL="1354409" indent="-193487" algn="l" defTabSz="386974" rtl="0" eaLnBrk="1" latinLnBrk="0" hangingPunct="1">
        <a:spcBef>
          <a:spcPct val="20000"/>
        </a:spcBef>
        <a:buFont typeface="Arial"/>
        <a:buChar char="–"/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41383" indent="-193487" algn="l" defTabSz="386974" rtl="0" eaLnBrk="1" latinLnBrk="0" hangingPunct="1">
        <a:spcBef>
          <a:spcPct val="20000"/>
        </a:spcBef>
        <a:buFont typeface="Arial"/>
        <a:buChar char="»"/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28357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15332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2902306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indent="-193487" algn="l" defTabSz="386974" rtl="0" eaLnBrk="1" latinLnBrk="0" hangingPunct="1">
        <a:spcBef>
          <a:spcPct val="20000"/>
        </a:spcBef>
        <a:buFont typeface="Arial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97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948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922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896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870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844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819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5793" algn="l" defTabSz="38697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555190" y="275334"/>
            <a:ext cx="11518015" cy="47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Project Title">
            <a:extLst>
              <a:ext uri="{FF2B5EF4-FFF2-40B4-BE49-F238E27FC236}">
                <a16:creationId xmlns:a16="http://schemas.microsoft.com/office/drawing/2014/main" id="{FD18D4E0-4F52-4A6B-98C4-D5E24A2B8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6902" y="6466452"/>
            <a:ext cx="6855358" cy="36512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563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Flexible Registration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1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dt="0"/>
  <p:txStyles>
    <p:titleStyle>
      <a:lvl1pPr algn="l" defTabSz="339709" rtl="0" eaLnBrk="1" latinLnBrk="0" hangingPunct="1">
        <a:spcBef>
          <a:spcPct val="0"/>
        </a:spcBef>
        <a:buNone/>
        <a:defRPr sz="1546" b="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22742" indent="-122742" algn="l" defTabSz="339709" rtl="0" eaLnBrk="1" latinLnBrk="0" hangingPunct="1">
        <a:spcBef>
          <a:spcPts val="211"/>
        </a:spcBef>
        <a:buClr>
          <a:schemeClr val="tx1"/>
        </a:buClr>
        <a:buFont typeface="Arial"/>
        <a:buChar char="•"/>
        <a:defRPr lang="en-US" sz="984" b="1" kern="1200" dirty="0" smtClean="0">
          <a:solidFill>
            <a:schemeClr val="tx1"/>
          </a:solidFill>
          <a:latin typeface="+mj-lt"/>
          <a:ea typeface="+mn-ea"/>
          <a:cs typeface="Arial"/>
        </a:defRPr>
      </a:lvl1pPr>
      <a:lvl2pPr marL="255526" indent="-132785" algn="l" defTabSz="339709" rtl="0" eaLnBrk="1" latinLnBrk="0" hangingPunct="1">
        <a:spcBef>
          <a:spcPts val="211"/>
        </a:spcBef>
        <a:buClr>
          <a:schemeClr val="tx1"/>
        </a:buClr>
        <a:buSzPct val="75000"/>
        <a:buFont typeface="Courier New" panose="02070309020205020404" pitchFamily="49" charset="0"/>
        <a:buChar char="o"/>
        <a:defRPr lang="en-US" sz="984" b="0" kern="1200" dirty="0" smtClean="0">
          <a:solidFill>
            <a:schemeClr val="tx1"/>
          </a:solidFill>
          <a:latin typeface="+mj-lt"/>
          <a:ea typeface="+mn-ea"/>
          <a:cs typeface="Arial"/>
        </a:defRPr>
      </a:lvl2pPr>
      <a:lvl3pPr marL="377151" indent="-121626" algn="l" defTabSz="339709" rtl="0" eaLnBrk="1" latinLnBrk="0" hangingPunct="1">
        <a:spcBef>
          <a:spcPts val="211"/>
        </a:spcBef>
        <a:buSzPct val="75000"/>
        <a:buFont typeface="Courier New" panose="02070309020205020404" pitchFamily="49" charset="0"/>
        <a:buChar char="o"/>
        <a:defRPr lang="en-US" sz="984" b="0" kern="1200" dirty="0" smtClean="0">
          <a:solidFill>
            <a:schemeClr val="tx1"/>
          </a:solidFill>
          <a:latin typeface="+mj-lt"/>
          <a:ea typeface="+mn-ea"/>
          <a:cs typeface="Arial"/>
        </a:defRPr>
      </a:lvl3pPr>
      <a:lvl4pPr marL="571306" indent="-194155" algn="l" defTabSz="339709" rtl="0" eaLnBrk="1" latinLnBrk="0" hangingPunct="1">
        <a:spcBef>
          <a:spcPts val="211"/>
        </a:spcBef>
        <a:buFont typeface="Arial"/>
        <a:buChar char="–"/>
        <a:defRPr lang="en-US" sz="984" b="0" kern="1200" dirty="0" smtClean="0">
          <a:solidFill>
            <a:schemeClr val="tx1"/>
          </a:solidFill>
          <a:latin typeface="+mj-lt"/>
          <a:ea typeface="+mn-ea"/>
          <a:cs typeface="Arial"/>
        </a:defRPr>
      </a:lvl4pPr>
      <a:lvl5pPr marL="755418" indent="-184112" algn="l" defTabSz="339709" rtl="0" eaLnBrk="1" latinLnBrk="0" hangingPunct="1">
        <a:spcBef>
          <a:spcPts val="211"/>
        </a:spcBef>
        <a:buFont typeface="Arial"/>
        <a:buChar char="»"/>
        <a:defRPr lang="en-CA" sz="984" b="0" kern="1200" dirty="0">
          <a:solidFill>
            <a:schemeClr val="tx1"/>
          </a:solidFill>
          <a:latin typeface="+mj-lt"/>
          <a:ea typeface="+mn-ea"/>
          <a:cs typeface="Arial"/>
        </a:defRPr>
      </a:lvl5pPr>
      <a:lvl6pPr marL="1868402" indent="-169856" algn="l" defTabSz="339709" rtl="0" eaLnBrk="1" latinLnBrk="0" hangingPunct="1">
        <a:spcBef>
          <a:spcPct val="20000"/>
        </a:spcBef>
        <a:buFont typeface="Arial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6pPr>
      <a:lvl7pPr marL="2208111" indent="-169856" algn="l" defTabSz="339709" rtl="0" eaLnBrk="1" latinLnBrk="0" hangingPunct="1">
        <a:spcBef>
          <a:spcPct val="20000"/>
        </a:spcBef>
        <a:buFont typeface="Arial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7pPr>
      <a:lvl8pPr marL="2547821" indent="-169856" algn="l" defTabSz="339709" rtl="0" eaLnBrk="1" latinLnBrk="0" hangingPunct="1">
        <a:spcBef>
          <a:spcPct val="20000"/>
        </a:spcBef>
        <a:buFont typeface="Arial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8pPr>
      <a:lvl9pPr marL="2887530" indent="-169856" algn="l" defTabSz="339709" rtl="0" eaLnBrk="1" latinLnBrk="0" hangingPunct="1">
        <a:spcBef>
          <a:spcPct val="20000"/>
        </a:spcBef>
        <a:buFont typeface="Arial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1pPr>
      <a:lvl2pPr marL="339709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2pPr>
      <a:lvl3pPr marL="679418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3pPr>
      <a:lvl4pPr marL="1019128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4pPr>
      <a:lvl5pPr marL="1358838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5pPr>
      <a:lvl6pPr marL="1698547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6pPr>
      <a:lvl7pPr marL="2038256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7pPr>
      <a:lvl8pPr marL="2377966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8pPr>
      <a:lvl9pPr marL="2717674" algn="l" defTabSz="33970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EFEF-2F2F-4175-9C83-13BE0D34793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223B-5F40-4D62-920F-DBFC0F0C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4663" y="5405439"/>
            <a:ext cx="914162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14162" y="6172200"/>
            <a:ext cx="24377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5677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45706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 with low confidence">
            <a:extLst>
              <a:ext uri="{FF2B5EF4-FFF2-40B4-BE49-F238E27FC236}">
                <a16:creationId xmlns:a16="http://schemas.microsoft.com/office/drawing/2014/main" id="{F0A06442-174A-419F-92B1-F262294F2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r="23511"/>
          <a:stretch/>
        </p:blipFill>
        <p:spPr>
          <a:xfrm>
            <a:off x="-74894" y="2"/>
            <a:ext cx="642705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A1A04-4C2F-4CC9-8537-862E4005EA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18202" y="1634019"/>
            <a:ext cx="5122862" cy="172369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CA" sz="4800" b="1" dirty="0">
                <a:solidFill>
                  <a:schemeClr val="tx2">
                    <a:lumMod val="75000"/>
                  </a:schemeClr>
                </a:solidFill>
                <a:latin typeface="Franklin Gothic Demi Cond"/>
              </a:rPr>
              <a:t>LEARNER-FOCUSED, MISSION DRIVEN.</a:t>
            </a:r>
            <a:br>
              <a:rPr lang="en-CA" sz="4000" b="1" dirty="0">
                <a:latin typeface="Franklin Gothic Heavy" panose="020B0903020102020204" pitchFamily="34" charset="0"/>
              </a:rPr>
            </a:br>
            <a:endParaRPr lang="en-CA" sz="3300" dirty="0">
              <a:solidFill>
                <a:srgbClr val="061C4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548BC-103A-47B2-9743-641B4CD24E93}"/>
              </a:ext>
            </a:extLst>
          </p:cNvPr>
          <p:cNvSpPr txBox="1"/>
          <p:nvPr/>
        </p:nvSpPr>
        <p:spPr>
          <a:xfrm>
            <a:off x="6818202" y="3357715"/>
            <a:ext cx="4890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61C41"/>
                </a:solidFill>
                <a:latin typeface="Franklin Gothic Book" panose="020B0503020102020204" pitchFamily="34" charset="0"/>
              </a:rPr>
              <a:t>Organizational Chart (CPL) </a:t>
            </a:r>
          </a:p>
          <a:p>
            <a:endParaRPr lang="en-CA" sz="2400" b="1" dirty="0">
              <a:solidFill>
                <a:srgbClr val="061C41"/>
              </a:solidFill>
              <a:latin typeface="Franklin Gothic Book" panose="020B0503020102020204" pitchFamily="34" charset="0"/>
            </a:endParaRPr>
          </a:p>
          <a:p>
            <a:endParaRPr lang="en-CA" sz="2400" b="1" dirty="0">
              <a:solidFill>
                <a:srgbClr val="061C41"/>
              </a:solidFill>
              <a:latin typeface="Franklin Gothic Book" panose="020B0503020102020204" pitchFamily="34" charset="0"/>
            </a:endParaRPr>
          </a:p>
          <a:p>
            <a:r>
              <a:rPr lang="en-CA" b="1" dirty="0">
                <a:solidFill>
                  <a:srgbClr val="061C41"/>
                </a:solidFill>
                <a:latin typeface="Franklin Gothic Book" panose="020B0503020102020204" pitchFamily="34" charset="0"/>
              </a:rPr>
              <a:t>June 17, 2022</a:t>
            </a:r>
            <a:endParaRPr lang="en-US" dirty="0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CBD5046D-480C-4876-B296-7CD6CA61E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708" y="5763501"/>
            <a:ext cx="2848092" cy="1094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96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B01F-2A25-4E83-B9DF-10515DB6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742603"/>
          </a:xfrm>
        </p:spPr>
        <p:txBody>
          <a:bodyPr>
            <a:normAutofit/>
          </a:bodyPr>
          <a:lstStyle/>
          <a:p>
            <a:r>
              <a:rPr lang="en-US" sz="3600" dirty="0"/>
              <a:t>What constitutes CPL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733B6-9387-4A6A-B31A-D35EAEAEAF45}"/>
              </a:ext>
            </a:extLst>
          </p:cNvPr>
          <p:cNvSpPr txBox="1"/>
          <p:nvPr/>
        </p:nvSpPr>
        <p:spPr>
          <a:xfrm>
            <a:off x="909836" y="1700808"/>
            <a:ext cx="9649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All program and courses that are non-post-secondary or lead to provincially recognized diplomas and/or degrees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These courses generally lead to Certificates of Participation, Completion or Accomplishment. There are also a small number of Certificate of Achievements that fall under the CPL umbrella.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CPL products focus on upskilling, reskilling or organizational development through a career or profession-based course/s adding value to an individual's employability within a highly impactful, accelerated learning cycle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Professional Learning courses are taught primarily by Subject Matter Experts (SME’s) hired through Humber’s Faculties and specialized business units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Competency based offerings </a:t>
            </a:r>
          </a:p>
        </p:txBody>
      </p:sp>
      <p:sp>
        <p:nvSpPr>
          <p:cNvPr id="4" name="Slide Number Placeholder 35">
            <a:extLst>
              <a:ext uri="{FF2B5EF4-FFF2-40B4-BE49-F238E27FC236}">
                <a16:creationId xmlns:a16="http://schemas.microsoft.com/office/drawing/2014/main" id="{879F86DE-4DF1-466F-800D-8616ECFD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980" y="6187598"/>
            <a:ext cx="372404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8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18C37-1683-4B3E-8FDB-4F958F37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776463"/>
          </a:xfrm>
        </p:spPr>
        <p:txBody>
          <a:bodyPr>
            <a:normAutofit/>
          </a:bodyPr>
          <a:lstStyle/>
          <a:p>
            <a:r>
              <a:rPr lang="en-US" sz="3199" b="1" dirty="0"/>
              <a:t>Functional View of CPL (core activities)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E789A-1F03-4FB2-87B5-A517E23DDA11}"/>
              </a:ext>
            </a:extLst>
          </p:cNvPr>
          <p:cNvSpPr/>
          <p:nvPr/>
        </p:nvSpPr>
        <p:spPr>
          <a:xfrm>
            <a:off x="4693428" y="1830912"/>
            <a:ext cx="1680445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CPL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B5964-11D2-4662-BAB7-76F701B130A6}"/>
              </a:ext>
            </a:extLst>
          </p:cNvPr>
          <p:cNvSpPr/>
          <p:nvPr/>
        </p:nvSpPr>
        <p:spPr>
          <a:xfrm>
            <a:off x="4728022" y="3286512"/>
            <a:ext cx="1830276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Business Development (C)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6E7B6-5638-4EC4-8276-26CA36BC7EEC}"/>
              </a:ext>
            </a:extLst>
          </p:cNvPr>
          <p:cNvSpPr/>
          <p:nvPr/>
        </p:nvSpPr>
        <p:spPr>
          <a:xfrm>
            <a:off x="981844" y="3284984"/>
            <a:ext cx="1680445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Operations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(A)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8A7B1-4318-437E-92DB-AE297C7C405C}"/>
              </a:ext>
            </a:extLst>
          </p:cNvPr>
          <p:cNvSpPr/>
          <p:nvPr/>
        </p:nvSpPr>
        <p:spPr>
          <a:xfrm>
            <a:off x="8598708" y="3297142"/>
            <a:ext cx="1680445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CPL Content (D)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500681-BE23-4D1D-B882-4CBB0FFFDD36}"/>
              </a:ext>
            </a:extLst>
          </p:cNvPr>
          <p:cNvSpPr/>
          <p:nvPr/>
        </p:nvSpPr>
        <p:spPr>
          <a:xfrm>
            <a:off x="2929584" y="3297142"/>
            <a:ext cx="1462659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Program Support (B)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B540D-FE14-42D8-819F-64DA8E1D1B25}"/>
              </a:ext>
            </a:extLst>
          </p:cNvPr>
          <p:cNvSpPr/>
          <p:nvPr/>
        </p:nvSpPr>
        <p:spPr>
          <a:xfrm>
            <a:off x="981844" y="4437112"/>
            <a:ext cx="1680444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Program Operations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9F53D5-A0BE-4003-8C68-3236AFDF9993}"/>
              </a:ext>
            </a:extLst>
          </p:cNvPr>
          <p:cNvSpPr/>
          <p:nvPr/>
        </p:nvSpPr>
        <p:spPr>
          <a:xfrm>
            <a:off x="8798853" y="4507498"/>
            <a:ext cx="1280160" cy="9444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153D40-9C39-4080-802F-B83238D65B7A}"/>
              </a:ext>
            </a:extLst>
          </p:cNvPr>
          <p:cNvSpPr/>
          <p:nvPr/>
        </p:nvSpPr>
        <p:spPr>
          <a:xfrm>
            <a:off x="10254892" y="4523754"/>
            <a:ext cx="1280160" cy="9444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COWD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E4A127-204E-4487-BFAC-CC7422E94B66}"/>
              </a:ext>
            </a:extLst>
          </p:cNvPr>
          <p:cNvSpPr/>
          <p:nvPr/>
        </p:nvSpPr>
        <p:spPr>
          <a:xfrm>
            <a:off x="7390556" y="4523754"/>
            <a:ext cx="1280160" cy="9444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Faculties </a:t>
            </a:r>
          </a:p>
        </p:txBody>
      </p:sp>
      <p:sp>
        <p:nvSpPr>
          <p:cNvPr id="22" name="Slide Number Placeholder 35">
            <a:extLst>
              <a:ext uri="{FF2B5EF4-FFF2-40B4-BE49-F238E27FC236}">
                <a16:creationId xmlns:a16="http://schemas.microsoft.com/office/drawing/2014/main" id="{E2A26739-B30D-4AB7-AD6D-119D521F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980" y="6187598"/>
            <a:ext cx="372404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E9C8D7-604C-495C-98E0-BBD1CE1AE574}"/>
              </a:ext>
            </a:extLst>
          </p:cNvPr>
          <p:cNvSpPr/>
          <p:nvPr/>
        </p:nvSpPr>
        <p:spPr>
          <a:xfrm>
            <a:off x="4728021" y="4427207"/>
            <a:ext cx="1846575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Corporate &amp; Government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12C861D-C852-4E93-93CA-B3322FD6ADDE}"/>
              </a:ext>
            </a:extLst>
          </p:cNvPr>
          <p:cNvCxnSpPr>
            <a:cxnSpLocks/>
            <a:stCxn id="7" idx="2"/>
            <a:endCxn id="28" idx="0"/>
          </p:cNvCxnSpPr>
          <p:nvPr/>
        </p:nvCxnSpPr>
        <p:spPr>
          <a:xfrm rot="5400000">
            <a:off x="8509710" y="3594532"/>
            <a:ext cx="450149" cy="1408295"/>
          </a:xfrm>
          <a:prstGeom prst="bentConnector3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2A96511-7175-47AF-835E-E86474B806A7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16200000" flipH="1">
            <a:off x="9941877" y="3570658"/>
            <a:ext cx="450149" cy="1456041"/>
          </a:xfrm>
          <a:prstGeom prst="bentConnector3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8968C98-D71C-4C41-A530-3EE2DE2A8284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16200000" flipH="1">
            <a:off x="9221986" y="4290550"/>
            <a:ext cx="433893" cy="2"/>
          </a:xfrm>
          <a:prstGeom prst="bentConnector3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217BDBE-DE6C-413D-B1A9-09E4ADBC7893}"/>
              </a:ext>
            </a:extLst>
          </p:cNvPr>
          <p:cNvSpPr/>
          <p:nvPr/>
        </p:nvSpPr>
        <p:spPr>
          <a:xfrm>
            <a:off x="2277988" y="1829384"/>
            <a:ext cx="1680445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CPL Executive Committee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62D63F-568E-43D9-A470-8112624D0F40}"/>
              </a:ext>
            </a:extLst>
          </p:cNvPr>
          <p:cNvSpPr/>
          <p:nvPr/>
        </p:nvSpPr>
        <p:spPr>
          <a:xfrm>
            <a:off x="7534572" y="1840309"/>
            <a:ext cx="1680445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Dean’s Advisory Committee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(External)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11E3D1-D809-4043-9C6E-4198FBFE057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822067" y="4061447"/>
            <a:ext cx="0" cy="3657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4B30F5-CE51-4263-80E8-6E381063A4E4}"/>
              </a:ext>
            </a:extLst>
          </p:cNvPr>
          <p:cNvCxnSpPr>
            <a:cxnSpLocks/>
          </p:cNvCxnSpPr>
          <p:nvPr/>
        </p:nvCxnSpPr>
        <p:spPr>
          <a:xfrm flipH="1">
            <a:off x="6422130" y="2207396"/>
            <a:ext cx="1112442" cy="117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8DF5263-E296-4155-AC5E-000277216AD4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3352067" y="1077376"/>
            <a:ext cx="677609" cy="3737607"/>
          </a:xfrm>
          <a:prstGeom prst="bentConnector3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E6F3C055-45B0-4EDC-B513-D4F4B532DBEF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4265411" y="2002878"/>
            <a:ext cx="689767" cy="1898760"/>
          </a:xfrm>
          <a:prstGeom prst="bentConnector3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5AD18E-AFDE-447F-A8D2-A54FE43CF8C7}"/>
              </a:ext>
            </a:extLst>
          </p:cNvPr>
          <p:cNvCxnSpPr>
            <a:cxnSpLocks/>
          </p:cNvCxnSpPr>
          <p:nvPr/>
        </p:nvCxnSpPr>
        <p:spPr>
          <a:xfrm flipH="1">
            <a:off x="5559672" y="2607375"/>
            <a:ext cx="2" cy="6400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33CE990-2CE4-41CC-9D4B-FBEC61EC6A07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58433" y="2217616"/>
            <a:ext cx="651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33FE94F-2A23-479A-9625-7C891B94D58C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581755" y="2962586"/>
            <a:ext cx="3857176" cy="334556"/>
          </a:xfrm>
          <a:prstGeom prst="bentConnector2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5DCCAA-DF92-4BC9-A742-B6E01CDEEAB6}"/>
              </a:ext>
            </a:extLst>
          </p:cNvPr>
          <p:cNvSpPr txBox="1"/>
          <p:nvPr/>
        </p:nvSpPr>
        <p:spPr>
          <a:xfrm>
            <a:off x="7495082" y="6285875"/>
            <a:ext cx="3855761" cy="2462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Dotted line indicates service provided not reporting structure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714AD2-1061-4796-BB9B-A45A98771D94}"/>
              </a:ext>
            </a:extLst>
          </p:cNvPr>
          <p:cNvSpPr/>
          <p:nvPr/>
        </p:nvSpPr>
        <p:spPr>
          <a:xfrm>
            <a:off x="7390556" y="5609909"/>
            <a:ext cx="4144496" cy="55176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Quality Assurance - PPDR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92005-524B-4100-07C7-2D7B194E61EB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>
            <a:off x="5643160" y="4062975"/>
            <a:ext cx="8149" cy="36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8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BA8962F-5438-430C-B1D5-2873A0E41652}"/>
              </a:ext>
            </a:extLst>
          </p:cNvPr>
          <p:cNvCxnSpPr>
            <a:cxnSpLocks/>
            <a:stCxn id="6" idx="1"/>
            <a:endCxn id="24" idx="1"/>
          </p:cNvCxnSpPr>
          <p:nvPr/>
        </p:nvCxnSpPr>
        <p:spPr>
          <a:xfrm rot="10800000" flipV="1">
            <a:off x="809710" y="3589439"/>
            <a:ext cx="1371250" cy="1082653"/>
          </a:xfrm>
          <a:prstGeom prst="bentConnector3">
            <a:avLst>
              <a:gd name="adj1" fmla="val 1166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0718C37-1683-4B3E-8FDB-4F958F37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776463"/>
          </a:xfrm>
        </p:spPr>
        <p:txBody>
          <a:bodyPr>
            <a:normAutofit/>
          </a:bodyPr>
          <a:lstStyle/>
          <a:p>
            <a:r>
              <a:rPr lang="en-US" sz="3199" dirty="0"/>
              <a:t>Reporting Structure View of CPL (May 16, 2022)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40331-3D61-41CB-B93E-08C22B97D75B}"/>
              </a:ext>
            </a:extLst>
          </p:cNvPr>
          <p:cNvSpPr/>
          <p:nvPr/>
        </p:nvSpPr>
        <p:spPr>
          <a:xfrm>
            <a:off x="5341289" y="1436605"/>
            <a:ext cx="1680445" cy="7764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Frank Cappadocia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Dean CPL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16D1D-58DA-4237-A364-42CD8E323C89}"/>
              </a:ext>
            </a:extLst>
          </p:cNvPr>
          <p:cNvSpPr/>
          <p:nvPr/>
        </p:nvSpPr>
        <p:spPr>
          <a:xfrm>
            <a:off x="7882760" y="3251241"/>
            <a:ext cx="1545336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TBD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Associate Dean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CPL (C)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FEFDB-0152-4A54-860B-72E1FD487A92}"/>
              </a:ext>
            </a:extLst>
          </p:cNvPr>
          <p:cNvSpPr/>
          <p:nvPr/>
        </p:nvSpPr>
        <p:spPr>
          <a:xfrm>
            <a:off x="2180960" y="3274122"/>
            <a:ext cx="1679226" cy="63063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Melissa Churly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Associate Director  Operations  (A)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F7AF9-53A7-44FF-AF99-CA63D017092E}"/>
              </a:ext>
            </a:extLst>
          </p:cNvPr>
          <p:cNvSpPr/>
          <p:nvPr/>
        </p:nvSpPr>
        <p:spPr>
          <a:xfrm>
            <a:off x="2399563" y="4258523"/>
            <a:ext cx="1238759" cy="5484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Michelle Bonilla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Finance Manager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3CE01-AED8-41E9-B712-845F21EA3C98}"/>
              </a:ext>
            </a:extLst>
          </p:cNvPr>
          <p:cNvSpPr/>
          <p:nvPr/>
        </p:nvSpPr>
        <p:spPr>
          <a:xfrm>
            <a:off x="5448528" y="3287553"/>
            <a:ext cx="1573206" cy="77646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Sylvia Franklin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Change, Learning &amp; Communications Manager (B)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3E7F205-04CE-483E-88CA-A99B640A7009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179857" y="2735669"/>
            <a:ext cx="2475571" cy="515572"/>
          </a:xfrm>
          <a:prstGeom prst="bentConnector2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FFDD6F0-3F01-4C25-9DF4-1931260AA388}"/>
              </a:ext>
            </a:extLst>
          </p:cNvPr>
          <p:cNvSpPr/>
          <p:nvPr/>
        </p:nvSpPr>
        <p:spPr>
          <a:xfrm>
            <a:off x="816092" y="3763952"/>
            <a:ext cx="1272290" cy="57438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Lily Liu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System Business Analyst (SBA)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133258-D429-4445-A247-628D02D48012}"/>
              </a:ext>
            </a:extLst>
          </p:cNvPr>
          <p:cNvSpPr/>
          <p:nvPr/>
        </p:nvSpPr>
        <p:spPr>
          <a:xfrm>
            <a:off x="809710" y="4397844"/>
            <a:ext cx="1272289" cy="5484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Lisa Tubia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System Business Analyst (SBA)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33FB59-4840-4828-AECE-63A6A9A8817B}"/>
              </a:ext>
            </a:extLst>
          </p:cNvPr>
          <p:cNvSpPr/>
          <p:nvPr/>
        </p:nvSpPr>
        <p:spPr>
          <a:xfrm>
            <a:off x="3737284" y="4240006"/>
            <a:ext cx="1245840" cy="5484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TBD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Program Support Officer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FF2753-6F6B-429C-9049-08FB69396B6C}"/>
              </a:ext>
            </a:extLst>
          </p:cNvPr>
          <p:cNvSpPr/>
          <p:nvPr/>
        </p:nvSpPr>
        <p:spPr>
          <a:xfrm>
            <a:off x="2399563" y="5068358"/>
            <a:ext cx="1241102" cy="5484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TBD (Students)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Learner Support Assistants (6PT)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0FCBAE-7447-4CC1-988A-D25DC4E6A773}"/>
              </a:ext>
            </a:extLst>
          </p:cNvPr>
          <p:cNvSpPr/>
          <p:nvPr/>
        </p:nvSpPr>
        <p:spPr>
          <a:xfrm>
            <a:off x="5449745" y="4257654"/>
            <a:ext cx="1571989" cy="59345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Colleen Brennan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Social Media Specialist (.5)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597EBF0E-C8DC-406C-B7E3-04B16251934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440352" y="3612545"/>
            <a:ext cx="1217" cy="967103"/>
          </a:xfrm>
          <a:prstGeom prst="bentConnector3">
            <a:avLst>
              <a:gd name="adj1" fmla="val -18783895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3D65B-0FE5-4F50-A3DB-02A727DDF71C}"/>
              </a:ext>
            </a:extLst>
          </p:cNvPr>
          <p:cNvSpPr/>
          <p:nvPr/>
        </p:nvSpPr>
        <p:spPr>
          <a:xfrm>
            <a:off x="7895460" y="4077444"/>
            <a:ext cx="154401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Sara Marques</a:t>
            </a:r>
          </a:p>
          <a:p>
            <a:pPr algn="ctr"/>
            <a:r>
              <a:rPr lang="en-CA" sz="1100" b="1" dirty="0">
                <a:solidFill>
                  <a:schemeClr val="tx1"/>
                </a:solidFill>
              </a:rPr>
              <a:t>Proposal</a:t>
            </a:r>
            <a:r>
              <a:rPr lang="fr-FR" sz="1100" b="1" dirty="0">
                <a:solidFill>
                  <a:schemeClr val="tx1"/>
                </a:solidFill>
              </a:rPr>
              <a:t> Solutions Manager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B7D324-C84B-40B4-8886-5A6D71259504}"/>
              </a:ext>
            </a:extLst>
          </p:cNvPr>
          <p:cNvSpPr/>
          <p:nvPr/>
        </p:nvSpPr>
        <p:spPr>
          <a:xfrm>
            <a:off x="7895460" y="4903647"/>
            <a:ext cx="1545336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TBD by Project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Contractors/ Vendors/Specialists</a:t>
            </a:r>
          </a:p>
        </p:txBody>
      </p:sp>
      <p:sp>
        <p:nvSpPr>
          <p:cNvPr id="31" name="Slide Number Placeholder 35">
            <a:extLst>
              <a:ext uri="{FF2B5EF4-FFF2-40B4-BE49-F238E27FC236}">
                <a16:creationId xmlns:a16="http://schemas.microsoft.com/office/drawing/2014/main" id="{BE162188-504B-496E-8930-725A9BA8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980" y="6187598"/>
            <a:ext cx="372404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195E6B9-FD3D-4ABB-9577-E30668E4895E}"/>
              </a:ext>
            </a:extLst>
          </p:cNvPr>
          <p:cNvCxnSpPr>
            <a:cxnSpLocks/>
            <a:stCxn id="5" idx="1"/>
            <a:endCxn id="54" idx="1"/>
          </p:cNvCxnSpPr>
          <p:nvPr/>
        </p:nvCxnSpPr>
        <p:spPr>
          <a:xfrm rot="10800000" flipH="1" flipV="1">
            <a:off x="7882760" y="3525561"/>
            <a:ext cx="12700" cy="1652406"/>
          </a:xfrm>
          <a:prstGeom prst="bentConnector3">
            <a:avLst>
              <a:gd name="adj1" fmla="val -180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009B296-19E2-436D-920C-621BD002F8A8}"/>
              </a:ext>
            </a:extLst>
          </p:cNvPr>
          <p:cNvSpPr/>
          <p:nvPr/>
        </p:nvSpPr>
        <p:spPr>
          <a:xfrm>
            <a:off x="3045815" y="1829068"/>
            <a:ext cx="1680445" cy="63063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Kristina Mathias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Administrative Assistant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090750-DD72-44B1-ADA7-F86DF5301F46}"/>
              </a:ext>
            </a:extLst>
          </p:cNvPr>
          <p:cNvSpPr/>
          <p:nvPr/>
        </p:nvSpPr>
        <p:spPr>
          <a:xfrm>
            <a:off x="9826128" y="653123"/>
            <a:ext cx="1887336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CPL Executive Committee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Co-Chairs – VP EAPL &amp;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SVP Academic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C61F9D-9E34-4ECD-86C6-35D5CA964E2E}"/>
              </a:ext>
            </a:extLst>
          </p:cNvPr>
          <p:cNvSpPr/>
          <p:nvPr/>
        </p:nvSpPr>
        <p:spPr>
          <a:xfrm>
            <a:off x="9826127" y="2393892"/>
            <a:ext cx="1887335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CPL Dean’s Advisory Committee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(Externally focused)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42B516ED-2EEA-491A-BE7B-A091CC85BE6C}"/>
              </a:ext>
            </a:extLst>
          </p:cNvPr>
          <p:cNvCxnSpPr>
            <a:stCxn id="3" idx="1"/>
            <a:endCxn id="68" idx="3"/>
          </p:cNvCxnSpPr>
          <p:nvPr/>
        </p:nvCxnSpPr>
        <p:spPr>
          <a:xfrm rot="10800000" flipV="1">
            <a:off x="4726261" y="1824836"/>
            <a:ext cx="615029" cy="319549"/>
          </a:xfrm>
          <a:prstGeom prst="bentConnector3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E62CDFAE-6C0C-4D25-A1F1-CBB5E64D0A45}"/>
              </a:ext>
            </a:extLst>
          </p:cNvPr>
          <p:cNvCxnSpPr>
            <a:stCxn id="5" idx="1"/>
            <a:endCxn id="39" idx="1"/>
          </p:cNvCxnSpPr>
          <p:nvPr/>
        </p:nvCxnSpPr>
        <p:spPr>
          <a:xfrm rot="10800000" flipH="1" flipV="1">
            <a:off x="7882760" y="3525560"/>
            <a:ext cx="12700" cy="826203"/>
          </a:xfrm>
          <a:prstGeom prst="bentConnector3">
            <a:avLst>
              <a:gd name="adj1" fmla="val -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5ACDFDF2-B9A3-42E9-946E-43E3CA774E5C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rot="5400000">
            <a:off x="4070516" y="1163126"/>
            <a:ext cx="1061054" cy="31609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F5A6E47E-199B-47D4-8F52-B219B645ED44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2842875" y="4080825"/>
            <a:ext cx="353766" cy="16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A554FF5-07D1-4AB8-8ABA-8F038FD29EE6}"/>
              </a:ext>
            </a:extLst>
          </p:cNvPr>
          <p:cNvCxnSpPr>
            <a:stCxn id="8" idx="2"/>
            <a:endCxn id="26" idx="0"/>
          </p:cNvCxnSpPr>
          <p:nvPr/>
        </p:nvCxnSpPr>
        <p:spPr>
          <a:xfrm>
            <a:off x="3018943" y="4807020"/>
            <a:ext cx="1171" cy="261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C8984693-15B9-43CE-8D09-56F325BF130B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3522764" y="3402565"/>
            <a:ext cx="335249" cy="13396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F70F8A-EBD0-4236-94F7-63147B93AF3D}"/>
              </a:ext>
            </a:extLst>
          </p:cNvPr>
          <p:cNvSpPr/>
          <p:nvPr/>
        </p:nvSpPr>
        <p:spPr>
          <a:xfrm>
            <a:off x="9826128" y="1514584"/>
            <a:ext cx="1887336" cy="64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Sr. Deans Advisory Committee*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7B09F4-D2BA-4D18-A747-55ECA46D004D}"/>
              </a:ext>
            </a:extLst>
          </p:cNvPr>
          <p:cNvCxnSpPr>
            <a:cxnSpLocks/>
            <a:stCxn id="152" idx="1"/>
            <a:endCxn id="3" idx="3"/>
          </p:cNvCxnSpPr>
          <p:nvPr/>
        </p:nvCxnSpPr>
        <p:spPr>
          <a:xfrm flipH="1" flipV="1">
            <a:off x="7021734" y="1824837"/>
            <a:ext cx="2804394" cy="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6F654-9EC7-4E24-AE26-ADBE6CF5BB3D}"/>
              </a:ext>
            </a:extLst>
          </p:cNvPr>
          <p:cNvCxnSpPr>
            <a:cxnSpLocks/>
            <a:stCxn id="73" idx="1"/>
            <a:endCxn id="3" idx="3"/>
          </p:cNvCxnSpPr>
          <p:nvPr/>
        </p:nvCxnSpPr>
        <p:spPr>
          <a:xfrm flipH="1">
            <a:off x="7021734" y="973163"/>
            <a:ext cx="2804394" cy="85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3AD1AB-7716-4C1B-94A0-45607AF9F7D2}"/>
              </a:ext>
            </a:extLst>
          </p:cNvPr>
          <p:cNvCxnSpPr>
            <a:cxnSpLocks/>
            <a:stCxn id="74" idx="1"/>
            <a:endCxn id="3" idx="3"/>
          </p:cNvCxnSpPr>
          <p:nvPr/>
        </p:nvCxnSpPr>
        <p:spPr>
          <a:xfrm flipH="1" flipV="1">
            <a:off x="7021734" y="1824837"/>
            <a:ext cx="2804393" cy="889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435781-67CC-480A-ABA2-323939EE27B6}"/>
              </a:ext>
            </a:extLst>
          </p:cNvPr>
          <p:cNvCxnSpPr>
            <a:cxnSpLocks/>
          </p:cNvCxnSpPr>
          <p:nvPr/>
        </p:nvCxnSpPr>
        <p:spPr>
          <a:xfrm flipH="1">
            <a:off x="6181511" y="2372964"/>
            <a:ext cx="1" cy="89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9">
            <a:extLst>
              <a:ext uri="{FF2B5EF4-FFF2-40B4-BE49-F238E27FC236}">
                <a16:creationId xmlns:a16="http://schemas.microsoft.com/office/drawing/2014/main" id="{17AC891C-330C-4237-AFC8-1C2D729F1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96160"/>
              </p:ext>
            </p:extLst>
          </p:nvPr>
        </p:nvGraphicFramePr>
        <p:xfrm>
          <a:off x="732781" y="5908240"/>
          <a:ext cx="105700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514">
                  <a:extLst>
                    <a:ext uri="{9D8B030D-6E8A-4147-A177-3AD203B41FA5}">
                      <a16:colId xmlns:a16="http://schemas.microsoft.com/office/drawing/2014/main" val="4291846763"/>
                    </a:ext>
                  </a:extLst>
                </a:gridCol>
                <a:gridCol w="2642514">
                  <a:extLst>
                    <a:ext uri="{9D8B030D-6E8A-4147-A177-3AD203B41FA5}">
                      <a16:colId xmlns:a16="http://schemas.microsoft.com/office/drawing/2014/main" val="777473942"/>
                    </a:ext>
                  </a:extLst>
                </a:gridCol>
                <a:gridCol w="2642514">
                  <a:extLst>
                    <a:ext uri="{9D8B030D-6E8A-4147-A177-3AD203B41FA5}">
                      <a16:colId xmlns:a16="http://schemas.microsoft.com/office/drawing/2014/main" val="2401184071"/>
                    </a:ext>
                  </a:extLst>
                </a:gridCol>
                <a:gridCol w="2642514">
                  <a:extLst>
                    <a:ext uri="{9D8B030D-6E8A-4147-A177-3AD203B41FA5}">
                      <a16:colId xmlns:a16="http://schemas.microsoft.com/office/drawing/2014/main" val="1045805344"/>
                    </a:ext>
                  </a:extLst>
                </a:gridCol>
              </a:tblGrid>
              <a:tr h="1878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Content Development and Delivery is not</a:t>
                      </a:r>
                      <a:r>
                        <a:rPr lang="en-US" sz="1100" baseline="0" dirty="0"/>
                        <a:t> typically within this team’s responsibility</a:t>
                      </a:r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Proposal Development, Content Development and Delivery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836697"/>
                  </a:ext>
                </a:extLst>
              </a:tr>
              <a:tr h="253967">
                <a:tc gridSpan="4"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Non-Post-secondary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Quality Assurance is</a:t>
                      </a:r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 supported by The Centre for Innovative Learning and PPDR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708239"/>
                  </a:ext>
                </a:extLst>
              </a:tr>
              <a:tr h="253967">
                <a:tc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Vendors of Record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COWD – Director (1)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ETS – AD  (1)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Faculties – ADs CPL (6) </a:t>
                      </a:r>
                    </a:p>
                    <a:p>
                      <a:pPr marL="0" marR="0" lvl="0" indent="0" algn="ctr" defTabSz="77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Flexible Learning / Institutional Learning – ADs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243883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DD8742DA-AB48-40B5-932F-5D81FDB081BF}"/>
              </a:ext>
            </a:extLst>
          </p:cNvPr>
          <p:cNvSpPr/>
          <p:nvPr/>
        </p:nvSpPr>
        <p:spPr>
          <a:xfrm>
            <a:off x="5448528" y="5082860"/>
            <a:ext cx="1577729" cy="593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Future Phase*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Instructional Designers Collaboration w CIL 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43E119E-5053-48B7-BD04-CB9E41268038}"/>
              </a:ext>
            </a:extLst>
          </p:cNvPr>
          <p:cNvCxnSpPr>
            <a:cxnSpLocks/>
            <a:stCxn id="9" idx="3"/>
            <a:endCxn id="36" idx="3"/>
          </p:cNvCxnSpPr>
          <p:nvPr/>
        </p:nvCxnSpPr>
        <p:spPr>
          <a:xfrm>
            <a:off x="7021734" y="3675784"/>
            <a:ext cx="4523" cy="1703802"/>
          </a:xfrm>
          <a:prstGeom prst="bentConnector3">
            <a:avLst>
              <a:gd name="adj1" fmla="val 51541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F4B7E50-9D0D-0C77-05C0-5C1B241884B9}"/>
              </a:ext>
            </a:extLst>
          </p:cNvPr>
          <p:cNvSpPr/>
          <p:nvPr/>
        </p:nvSpPr>
        <p:spPr>
          <a:xfrm>
            <a:off x="816091" y="5014222"/>
            <a:ext cx="1272289" cy="71073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TBD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Systems Business Analyst (SBA)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1 yr. cont.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FF66173-199F-E06F-53ED-C349757EF371}"/>
              </a:ext>
            </a:extLst>
          </p:cNvPr>
          <p:cNvCxnSpPr>
            <a:cxnSpLocks/>
            <a:stCxn id="6" idx="1"/>
            <a:endCxn id="40" idx="1"/>
          </p:cNvCxnSpPr>
          <p:nvPr/>
        </p:nvCxnSpPr>
        <p:spPr>
          <a:xfrm rot="10800000" flipV="1">
            <a:off x="816092" y="3589439"/>
            <a:ext cx="1364869" cy="1780147"/>
          </a:xfrm>
          <a:prstGeom prst="bentConnector3">
            <a:avLst>
              <a:gd name="adj1" fmla="val 116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0A97F09-1CB5-55AB-6A03-29C3B41E8EAE}"/>
              </a:ext>
            </a:extLst>
          </p:cNvPr>
          <p:cNvCxnSpPr>
            <a:cxnSpLocks/>
            <a:stCxn id="6" idx="1"/>
            <a:endCxn id="23" idx="1"/>
          </p:cNvCxnSpPr>
          <p:nvPr/>
        </p:nvCxnSpPr>
        <p:spPr>
          <a:xfrm rot="10800000" flipV="1">
            <a:off x="816092" y="3589439"/>
            <a:ext cx="1364868" cy="461703"/>
          </a:xfrm>
          <a:prstGeom prst="bentConnector3">
            <a:avLst>
              <a:gd name="adj1" fmla="val 116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743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90Dhdae9"/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P Project Alignment with MARCOMM (3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Presentation_ROGERS_v9">
  <a:themeElements>
    <a:clrScheme name="Custom 1">
      <a:dk1>
        <a:srgbClr val="414042"/>
      </a:dk1>
      <a:lt1>
        <a:sysClr val="window" lastClr="FFFFFF"/>
      </a:lt1>
      <a:dk2>
        <a:srgbClr val="DA291C"/>
      </a:dk2>
      <a:lt2>
        <a:srgbClr val="00A0B7"/>
      </a:lt2>
      <a:accent1>
        <a:srgbClr val="74CEE0"/>
      </a:accent1>
      <a:accent2>
        <a:srgbClr val="BBE4ED"/>
      </a:accent2>
      <a:accent3>
        <a:srgbClr val="FFBF3F"/>
      </a:accent3>
      <a:accent4>
        <a:srgbClr val="414042"/>
      </a:accent4>
      <a:accent5>
        <a:srgbClr val="4BACC6"/>
      </a:accent5>
      <a:accent6>
        <a:srgbClr val="DA291C"/>
      </a:accent6>
      <a:hlink>
        <a:srgbClr val="414042"/>
      </a:hlink>
      <a:folHlink>
        <a:srgbClr val="DA29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5738" indent="-185738" algn="l" defTabSz="483306" fontAlgn="auto">
          <a:spcBef>
            <a:spcPts val="100"/>
          </a:spcBef>
          <a:spcAft>
            <a:spcPts val="0"/>
          </a:spcAft>
          <a:buFont typeface="Arial" panose="020B0604020202020204" pitchFamily="34" charset="0"/>
          <a:buChar char="•"/>
          <a:defRPr dirty="0">
            <a:solidFill>
              <a:srgbClr val="414042"/>
            </a:solidFill>
            <a:latin typeface="Arial"/>
            <a:cs typeface="Arial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0CC13AAA7CB4395251AFF85A38122" ma:contentTypeVersion="13" ma:contentTypeDescription="Create a new document." ma:contentTypeScope="" ma:versionID="ef74a4ea370a7a83cdb944fed873d832">
  <xsd:schema xmlns:xsd="http://www.w3.org/2001/XMLSchema" xmlns:xs="http://www.w3.org/2001/XMLSchema" xmlns:p="http://schemas.microsoft.com/office/2006/metadata/properties" xmlns:ns3="98cafe63-fa42-46af-bbac-d9ca59d7d823" xmlns:ns4="2354cf6a-7404-4ea3-8733-72dae73843d2" targetNamespace="http://schemas.microsoft.com/office/2006/metadata/properties" ma:root="true" ma:fieldsID="5e72860e29a01586dfa7e7d49af4ee3b" ns3:_="" ns4:_="">
    <xsd:import namespace="98cafe63-fa42-46af-bbac-d9ca59d7d823"/>
    <xsd:import namespace="2354cf6a-7404-4ea3-8733-72dae7384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afe63-fa42-46af-bbac-d9ca59d7d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4cf6a-7404-4ea3-8733-72dae7384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90A313-4A3E-440D-B338-5CEA6C96D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cafe63-fa42-46af-bbac-d9ca59d7d823"/>
    <ds:schemaRef ds:uri="2354cf6a-7404-4ea3-8733-72dae7384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7A9313-4730-4B09-8268-1B469F15300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354cf6a-7404-4ea3-8733-72dae73843d2"/>
    <ds:schemaRef ds:uri="98cafe63-fa42-46af-bbac-d9ca59d7d82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B85401-B20B-4FA6-AAAE-5D1D83ABB7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</Words>
  <Application>Microsoft Office PowerPoint</Application>
  <PresentationFormat>Custom</PresentationFormat>
  <Paragraphs>83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Franklin Gothic Book</vt:lpstr>
      <vt:lpstr>Franklin Gothic Demi Cond</vt:lpstr>
      <vt:lpstr>Franklin Gothic Heavy</vt:lpstr>
      <vt:lpstr>ITC Franklin Gothic Std Bk Cd</vt:lpstr>
      <vt:lpstr>ITC Franklin Gothic Std MedCd</vt:lpstr>
      <vt:lpstr>Wingdings</vt:lpstr>
      <vt:lpstr>FRP Project Alignment with MARCOMM (3)</vt:lpstr>
      <vt:lpstr>1_Humber Content Slide</vt:lpstr>
      <vt:lpstr>2_Humber Content Slide</vt:lpstr>
      <vt:lpstr>3_Humber Content Slide</vt:lpstr>
      <vt:lpstr>Humber Section Start Slide</vt:lpstr>
      <vt:lpstr>4_Presentation_ROGERS_v9</vt:lpstr>
      <vt:lpstr>Office Theme</vt:lpstr>
      <vt:lpstr>Humber Content Slide</vt:lpstr>
      <vt:lpstr>LEARNER-FOCUSED, MISSION DRIVEN. </vt:lpstr>
      <vt:lpstr>What constitutes CPL </vt:lpstr>
      <vt:lpstr>Functional View of CPL (core activities) </vt:lpstr>
      <vt:lpstr>Reporting Structure View of CPL (May 16, 2022)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Supporting CPL Framework</dc:title>
  <dc:creator/>
  <cp:lastModifiedBy/>
  <cp:revision>256</cp:revision>
  <dcterms:created xsi:type="dcterms:W3CDTF">2018-07-02T20:55:46Z</dcterms:created>
  <dcterms:modified xsi:type="dcterms:W3CDTF">2022-06-17T17:31:43Z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CE114AF7-8F0A-4371-9F34-4DF9872CFD10</vt:lpwstr>
  </property>
  <property fmtid="{D5CDD505-2E9C-101B-9397-08002B2CF9AE}" pid="3" name="ArticulatePath">
    <vt:lpwstr>13017-03-digital-transformation-powerpoint-templates-16x9</vt:lpwstr>
  </property>
  <property fmtid="{D5CDD505-2E9C-101B-9397-08002B2CF9AE}" pid="4" name="ContentTypeId">
    <vt:lpwstr>0x0101008590CC13AAA7CB4395251AFF85A38122</vt:lpwstr>
  </property>
</Properties>
</file>