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annabisResearch@Humber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51" y="2307552"/>
            <a:ext cx="8401167" cy="1646302"/>
          </a:xfrm>
        </p:spPr>
        <p:txBody>
          <a:bodyPr/>
          <a:lstStyle/>
          <a:p>
            <a:pPr algn="ctr"/>
            <a:r>
              <a:rPr lang="en-CA" dirty="0" smtClean="0"/>
              <a:t>New Cannabis (Marijuana) Research Project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39" y="5761101"/>
            <a:ext cx="5669589" cy="1096899"/>
          </a:xfrm>
        </p:spPr>
        <p:txBody>
          <a:bodyPr>
            <a:normAutofit/>
          </a:bodyPr>
          <a:lstStyle/>
          <a:p>
            <a:pPr algn="l"/>
            <a:r>
              <a:rPr lang="en-CA" b="1" dirty="0"/>
              <a:t>This study has been reviewed by, and </a:t>
            </a:r>
            <a:r>
              <a:rPr lang="en-CA" b="1" dirty="0" smtClean="0"/>
              <a:t>received ethics </a:t>
            </a:r>
            <a:r>
              <a:rPr lang="en-CA" b="1" dirty="0"/>
              <a:t>clearance </a:t>
            </a:r>
            <a:r>
              <a:rPr lang="en-CA" b="1" dirty="0" smtClean="0"/>
              <a:t>through </a:t>
            </a:r>
            <a:r>
              <a:rPr lang="en-CA" b="1" dirty="0"/>
              <a:t>Humber </a:t>
            </a:r>
            <a:r>
              <a:rPr lang="en-CA" b="1" dirty="0" smtClean="0"/>
              <a:t>College’s Research </a:t>
            </a:r>
            <a:r>
              <a:rPr lang="en-CA" b="1" dirty="0"/>
              <a:t>Ethics Board, protocol number </a:t>
            </a:r>
            <a:r>
              <a:rPr lang="en-CA" b="1" dirty="0" smtClean="0"/>
              <a:t>RP-0297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250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1054"/>
            <a:ext cx="8596668" cy="1320800"/>
          </a:xfrm>
        </p:spPr>
        <p:txBody>
          <a:bodyPr/>
          <a:lstStyle/>
          <a:p>
            <a:r>
              <a:rPr lang="en-US" dirty="0"/>
              <a:t>Cannabis Users Wanted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0879"/>
            <a:ext cx="9381066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Have </a:t>
            </a:r>
            <a:r>
              <a:rPr lang="en-US" sz="2800" dirty="0"/>
              <a:t>you purchased and used marijuana in the last year? </a:t>
            </a:r>
            <a:r>
              <a:rPr lang="en-US" sz="2800" dirty="0" smtClean="0"/>
              <a:t>Participants </a:t>
            </a:r>
            <a:r>
              <a:rPr lang="en-US" sz="2800" dirty="0"/>
              <a:t>are needed for a project led by Humber College researchers about how people make decisions about where to buy and how to use Cannabis. </a:t>
            </a:r>
            <a:endParaRPr lang="en-US" sz="2800" dirty="0" smtClean="0"/>
          </a:p>
          <a:p>
            <a:r>
              <a:rPr lang="en-US" sz="2800" dirty="0" smtClean="0"/>
              <a:t>You’ll </a:t>
            </a:r>
            <a:r>
              <a:rPr lang="en-US" sz="2800" dirty="0"/>
              <a:t>be asked to take part in a 1.5 hour focus group. Your real name won’t be shared, and your data will be protected. You’ll </a:t>
            </a:r>
            <a:r>
              <a:rPr lang="en-US" sz="2800" dirty="0" smtClean="0"/>
              <a:t>receive a gift </a:t>
            </a:r>
            <a:r>
              <a:rPr lang="en-US" sz="2800" dirty="0"/>
              <a:t>certificate and food at the focus group for your participation. For more information please </a:t>
            </a:r>
            <a:r>
              <a:rPr lang="en-US" sz="2800" dirty="0" smtClean="0"/>
              <a:t>email</a:t>
            </a:r>
            <a:br>
              <a:rPr lang="en-US" sz="2800" dirty="0" smtClean="0"/>
            </a:br>
            <a:r>
              <a:rPr lang="en-US" sz="2800" u="sng" dirty="0" smtClean="0">
                <a:hlinkClick r:id="rId2"/>
              </a:rPr>
              <a:t>CannabisResearch@Humber.ca</a:t>
            </a:r>
            <a:endParaRPr lang="en-CA" sz="2800" dirty="0"/>
          </a:p>
          <a:p>
            <a:r>
              <a:rPr lang="en-CA" sz="2800" dirty="0" smtClean="0"/>
              <a:t>Focus groups begin March 11</a:t>
            </a:r>
            <a:r>
              <a:rPr lang="en-CA" sz="2800" baseline="30000" dirty="0" smtClean="0"/>
              <a:t>th</a:t>
            </a:r>
            <a:r>
              <a:rPr lang="en-CA" sz="2800" dirty="0" smtClean="0"/>
              <a:t>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2344234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105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New Cannabis (Marijuana) Research Project</vt:lpstr>
      <vt:lpstr>Cannabis Users Wanted  </vt:lpstr>
    </vt:vector>
  </TitlesOfParts>
  <Company>Humber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Cannabis (Marijuana) Research Project</dc:title>
  <dc:creator>Daniel Bear</dc:creator>
  <cp:lastModifiedBy>Daniel Bear</cp:lastModifiedBy>
  <cp:revision>2</cp:revision>
  <dcterms:created xsi:type="dcterms:W3CDTF">2019-02-26T15:44:27Z</dcterms:created>
  <dcterms:modified xsi:type="dcterms:W3CDTF">2019-02-26T15:49:15Z</dcterms:modified>
</cp:coreProperties>
</file>