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5" r:id="rId3"/>
  </p:sldMasterIdLst>
  <p:notesMasterIdLst>
    <p:notesMasterId r:id="rId13"/>
  </p:notesMasterIdLst>
  <p:handoutMasterIdLst>
    <p:handoutMasterId r:id="rId14"/>
  </p:handoutMasterIdLst>
  <p:sldIdLst>
    <p:sldId id="265" r:id="rId4"/>
    <p:sldId id="264" r:id="rId5"/>
    <p:sldId id="263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>
          <p15:clr>
            <a:srgbClr val="A4A3A4"/>
          </p15:clr>
        </p15:guide>
        <p15:guide id="2" orient="horz" pos="432">
          <p15:clr>
            <a:srgbClr val="A4A3A4"/>
          </p15:clr>
        </p15:guide>
        <p15:guide id="3" orient="horz" pos="3600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pos="5328">
          <p15:clr>
            <a:srgbClr val="A4A3A4"/>
          </p15:clr>
        </p15:guide>
        <p15:guide id="6" pos="2880">
          <p15:clr>
            <a:srgbClr val="A4A3A4"/>
          </p15:clr>
        </p15:guide>
        <p15:guide id="7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008C99"/>
    <a:srgbClr val="D53958"/>
    <a:srgbClr val="008EC8"/>
    <a:srgbClr val="AFC828"/>
    <a:srgbClr val="14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5" autoAdjust="0"/>
    <p:restoredTop sz="94694"/>
  </p:normalViewPr>
  <p:slideViewPr>
    <p:cSldViewPr snapToGrid="0" snapToObjects="1" showGuides="1">
      <p:cViewPr varScale="1">
        <p:scale>
          <a:sx n="121" d="100"/>
          <a:sy n="121" d="100"/>
        </p:scale>
        <p:origin x="1632" y="176"/>
      </p:cViewPr>
      <p:guideLst>
        <p:guide orient="horz" pos="3888"/>
        <p:guide orient="horz" pos="432"/>
        <p:guide orient="horz" pos="3600"/>
        <p:guide orient="horz" pos="2160"/>
        <p:guide pos="5328"/>
        <p:guide pos="2880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y Coletta" userId="ba325ecb-9816-4592-b2bb-9856d1302f05" providerId="ADAL" clId="{6A55F42A-457B-7F40-B7F4-EA1DC37A9227}"/>
    <pc:docChg chg="custSel modSld">
      <pc:chgData name="Cory Coletta" userId="ba325ecb-9816-4592-b2bb-9856d1302f05" providerId="ADAL" clId="{6A55F42A-457B-7F40-B7F4-EA1DC37A9227}" dt="2022-04-30T20:38:25.169" v="369" actId="20577"/>
      <pc:docMkLst>
        <pc:docMk/>
      </pc:docMkLst>
      <pc:sldChg chg="modSp mod">
        <pc:chgData name="Cory Coletta" userId="ba325ecb-9816-4592-b2bb-9856d1302f05" providerId="ADAL" clId="{6A55F42A-457B-7F40-B7F4-EA1DC37A9227}" dt="2022-04-30T20:35:55.563" v="1" actId="20577"/>
        <pc:sldMkLst>
          <pc:docMk/>
          <pc:sldMk cId="2853357568" sldId="265"/>
        </pc:sldMkLst>
        <pc:spChg chg="mod">
          <ac:chgData name="Cory Coletta" userId="ba325ecb-9816-4592-b2bb-9856d1302f05" providerId="ADAL" clId="{6A55F42A-457B-7F40-B7F4-EA1DC37A9227}" dt="2022-04-30T20:35:55.563" v="1" actId="20577"/>
          <ac:spMkLst>
            <pc:docMk/>
            <pc:sldMk cId="2853357568" sldId="265"/>
            <ac:spMk id="4" creationId="{00000000-0000-0000-0000-000000000000}"/>
          </ac:spMkLst>
        </pc:spChg>
      </pc:sldChg>
      <pc:sldChg chg="modSp mod">
        <pc:chgData name="Cory Coletta" userId="ba325ecb-9816-4592-b2bb-9856d1302f05" providerId="ADAL" clId="{6A55F42A-457B-7F40-B7F4-EA1DC37A9227}" dt="2022-04-30T20:37:25.338" v="180" actId="20577"/>
        <pc:sldMkLst>
          <pc:docMk/>
          <pc:sldMk cId="1319995389" sldId="268"/>
        </pc:sldMkLst>
        <pc:spChg chg="mod">
          <ac:chgData name="Cory Coletta" userId="ba325ecb-9816-4592-b2bb-9856d1302f05" providerId="ADAL" clId="{6A55F42A-457B-7F40-B7F4-EA1DC37A9227}" dt="2022-04-30T20:37:25.338" v="180" actId="20577"/>
          <ac:spMkLst>
            <pc:docMk/>
            <pc:sldMk cId="1319995389" sldId="268"/>
            <ac:spMk id="4" creationId="{00000000-0000-0000-0000-000000000000}"/>
          </ac:spMkLst>
        </pc:spChg>
        <pc:picChg chg="mod">
          <ac:chgData name="Cory Coletta" userId="ba325ecb-9816-4592-b2bb-9856d1302f05" providerId="ADAL" clId="{6A55F42A-457B-7F40-B7F4-EA1DC37A9227}" dt="2022-04-30T20:37:09.766" v="133" actId="1076"/>
          <ac:picMkLst>
            <pc:docMk/>
            <pc:sldMk cId="1319995389" sldId="268"/>
            <ac:picMk id="6" creationId="{4D7133BD-10F2-D7AE-DBC9-9169AEB2A9F8}"/>
          </ac:picMkLst>
        </pc:picChg>
      </pc:sldChg>
      <pc:sldChg chg="modSp mod">
        <pc:chgData name="Cory Coletta" userId="ba325ecb-9816-4592-b2bb-9856d1302f05" providerId="ADAL" clId="{6A55F42A-457B-7F40-B7F4-EA1DC37A9227}" dt="2022-04-30T20:38:15.098" v="357" actId="20577"/>
        <pc:sldMkLst>
          <pc:docMk/>
          <pc:sldMk cId="2944807943" sldId="269"/>
        </pc:sldMkLst>
        <pc:spChg chg="mod">
          <ac:chgData name="Cory Coletta" userId="ba325ecb-9816-4592-b2bb-9856d1302f05" providerId="ADAL" clId="{6A55F42A-457B-7F40-B7F4-EA1DC37A9227}" dt="2022-04-30T20:38:15.098" v="357" actId="20577"/>
          <ac:spMkLst>
            <pc:docMk/>
            <pc:sldMk cId="2944807943" sldId="269"/>
            <ac:spMk id="3" creationId="{00000000-0000-0000-0000-000000000000}"/>
          </ac:spMkLst>
        </pc:spChg>
      </pc:sldChg>
      <pc:sldChg chg="modSp mod">
        <pc:chgData name="Cory Coletta" userId="ba325ecb-9816-4592-b2bb-9856d1302f05" providerId="ADAL" clId="{6A55F42A-457B-7F40-B7F4-EA1DC37A9227}" dt="2022-04-30T20:38:25.169" v="369" actId="20577"/>
        <pc:sldMkLst>
          <pc:docMk/>
          <pc:sldMk cId="2374454647" sldId="270"/>
        </pc:sldMkLst>
        <pc:spChg chg="mod">
          <ac:chgData name="Cory Coletta" userId="ba325ecb-9816-4592-b2bb-9856d1302f05" providerId="ADAL" clId="{6A55F42A-457B-7F40-B7F4-EA1DC37A9227}" dt="2022-04-30T20:38:25.169" v="369" actId="20577"/>
          <ac:spMkLst>
            <pc:docMk/>
            <pc:sldMk cId="2374454647" sldId="270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C81C5-AE7A-1044-93C2-6BFF0DD7BC2B}" type="datetimeFigureOut">
              <a:rPr lang="en-US" smtClean="0"/>
              <a:t>4/30/22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6EB44-35E4-0D4D-B375-5AD650735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61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B8FA7-5BDC-BF4F-AE27-E2122A3D7D4C}" type="datetimeFigureOut">
              <a:rPr lang="en-US" smtClean="0"/>
              <a:t>4/30/22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953D-192A-4F4A-A51F-DC3C7E58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9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baseline="0" dirty="0"/>
              <a:t>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5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Start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0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13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93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Start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50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02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3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Start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98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76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83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C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5200" y="2984500"/>
            <a:ext cx="1828800" cy="387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9968" y="5875020"/>
            <a:ext cx="237744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200" y="5405437"/>
            <a:ext cx="685800" cy="1452563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685800" y="6172200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400" b="0" i="0" smtClean="0">
                <a:latin typeface="ITC Franklin Gothic Std MedCd"/>
                <a:cs typeface="ITC Franklin Gothic Std MedCd"/>
              </a:rPr>
              <a:pPr algn="l"/>
              <a:t>‹#›</a:t>
            </a:fld>
            <a:endParaRPr lang="en-US" sz="1400" b="0" i="0" dirty="0">
              <a:latin typeface="ITC Franklin Gothic Std MedCd"/>
              <a:cs typeface="ITC Franklin Gothic Std MedCd"/>
            </a:endParaRPr>
          </a:p>
        </p:txBody>
      </p:sp>
    </p:spTree>
    <p:extLst>
      <p:ext uri="{BB962C8B-B14F-4D97-AF65-F5344CB8AC3E}">
        <p14:creationId xmlns:p14="http://schemas.microsoft.com/office/powerpoint/2010/main" val="383292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8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008C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200" y="5405436"/>
            <a:ext cx="685800" cy="145256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85800" y="6172200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400" b="0" i="0" smtClean="0">
                <a:solidFill>
                  <a:srgbClr val="FFFFFF"/>
                </a:solidFill>
                <a:latin typeface="ITC Franklin Gothic Std MedCd"/>
                <a:cs typeface="ITC Franklin Gothic Std MedCd"/>
              </a:rPr>
              <a:pPr algn="l"/>
              <a:t>‹#›</a:t>
            </a:fld>
            <a:endParaRPr lang="en-US" sz="1400" b="0" i="0" dirty="0">
              <a:solidFill>
                <a:srgbClr val="FFFFFF"/>
              </a:solidFill>
              <a:latin typeface="ITC Franklin Gothic Std MedCd"/>
              <a:cs typeface="ITC Franklin Gothic Std MedCd"/>
            </a:endParaRPr>
          </a:p>
        </p:txBody>
      </p:sp>
    </p:spTree>
    <p:extLst>
      <p:ext uri="{BB962C8B-B14F-4D97-AF65-F5344CB8AC3E}">
        <p14:creationId xmlns:p14="http://schemas.microsoft.com/office/powerpoint/2010/main" val="162998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772400" cy="2270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lang="en-US" sz="8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TESTING SERVICES</a:t>
            </a:r>
          </a:p>
          <a:p>
            <a:pPr>
              <a:lnSpc>
                <a:spcPts val="3500"/>
              </a:lnSpc>
            </a:pPr>
            <a:endParaRPr lang="en-US" sz="3500" spc="100" dirty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  <a:p>
            <a:pPr>
              <a:lnSpc>
                <a:spcPts val="3500"/>
              </a:lnSpc>
            </a:pPr>
            <a:r>
              <a:rPr lang="en-US" sz="3500" spc="1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Faculty Test Upload Instructions</a:t>
            </a:r>
          </a:p>
          <a:p>
            <a:pPr>
              <a:lnSpc>
                <a:spcPts val="3500"/>
              </a:lnSpc>
            </a:pPr>
            <a:r>
              <a:rPr lang="en-US" sz="2200" cap="all" spc="1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Revised April 30, 2022</a:t>
            </a:r>
          </a:p>
        </p:txBody>
      </p:sp>
    </p:spTree>
    <p:extLst>
      <p:ext uri="{BB962C8B-B14F-4D97-AF65-F5344CB8AC3E}">
        <p14:creationId xmlns:p14="http://schemas.microsoft.com/office/powerpoint/2010/main" val="285335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7772400" cy="51065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48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INTEGRATION FOR TESTING</a:t>
            </a:r>
          </a:p>
          <a:p>
            <a:endParaRPr lang="en-US" sz="2600" dirty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  <a:p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To get started, the Testing Services system integration needs to be activated within your course.</a:t>
            </a:r>
          </a:p>
          <a:p>
            <a:endParaRPr lang="en-US" sz="2600" dirty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  <a:p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For Humber faculty, this means you need to add the integration through the Content Market in Blackboard. Continue to the next slide.</a:t>
            </a:r>
          </a:p>
          <a:p>
            <a:endParaRPr lang="en-US" sz="2600" dirty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  <a:p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For Guelph-Humber faculty, the integration is automatically listed on the top menu, noted as </a:t>
            </a:r>
            <a:r>
              <a:rPr lang="en-US" sz="2600" i="1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Testing Services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so no action is required. Continue to slide 6.</a:t>
            </a:r>
          </a:p>
        </p:txBody>
      </p:sp>
    </p:spTree>
    <p:extLst>
      <p:ext uri="{BB962C8B-B14F-4D97-AF65-F5344CB8AC3E}">
        <p14:creationId xmlns:p14="http://schemas.microsoft.com/office/powerpoint/2010/main" val="208111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772400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008C99"/>
                </a:solidFill>
                <a:latin typeface="ITC Franklin Gothic Std Bk Cd"/>
                <a:cs typeface="ITC Franklin Gothic Std Bk Cd"/>
              </a:rPr>
              <a:t>Step 1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r>
              <a:rPr lang="en-US" sz="2200" dirty="0">
                <a:latin typeface="ITC Franklin Gothic Std Bk Cd"/>
                <a:cs typeface="ITC Franklin Gothic Std Bk Cd"/>
              </a:rPr>
              <a:t>Login to Blackboard at </a:t>
            </a:r>
            <a:r>
              <a:rPr lang="en-US" sz="2200" b="1" dirty="0" err="1">
                <a:latin typeface="ITC Franklin Gothic Std Bk Cd"/>
                <a:cs typeface="ITC Franklin Gothic Std Bk Cd"/>
              </a:rPr>
              <a:t>learn.humber.ca</a:t>
            </a:r>
            <a:r>
              <a:rPr lang="en-US" sz="2200" dirty="0">
                <a:latin typeface="ITC Franklin Gothic Std Bk Cd"/>
                <a:cs typeface="ITC Franklin Gothic Std Bk Cd"/>
              </a:rPr>
              <a:t> and click on </a:t>
            </a:r>
            <a:r>
              <a:rPr lang="en-US" sz="2200" i="1" dirty="0">
                <a:latin typeface="ITC Franklin Gothic Std Bk Cd"/>
                <a:cs typeface="ITC Franklin Gothic Std Bk Cd"/>
              </a:rPr>
              <a:t>Courses</a:t>
            </a:r>
            <a:r>
              <a:rPr lang="en-US" sz="2200" dirty="0">
                <a:latin typeface="ITC Franklin Gothic Std Bk Cd"/>
                <a:cs typeface="ITC Franklin Gothic Std Bk Cd"/>
              </a:rPr>
              <a:t> on the left-hand menu.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61756-EED5-E29D-AC4D-F4C009E66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09004"/>
            <a:ext cx="7707940" cy="37631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FBE42ED-BE60-AA80-C0DE-CDC383B7110C}"/>
              </a:ext>
            </a:extLst>
          </p:cNvPr>
          <p:cNvSpPr/>
          <p:nvPr/>
        </p:nvSpPr>
        <p:spPr>
          <a:xfrm>
            <a:off x="685800" y="3605048"/>
            <a:ext cx="465780" cy="182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0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7724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008C99"/>
                </a:solidFill>
                <a:latin typeface="ITC Franklin Gothic Std Bk Cd"/>
                <a:cs typeface="ITC Franklin Gothic Std Bk Cd"/>
              </a:rPr>
              <a:t>Step 2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r>
              <a:rPr lang="en-US" sz="2200" dirty="0">
                <a:latin typeface="ITC Franklin Gothic Std Bk Cd"/>
                <a:cs typeface="ITC Franklin Gothic Std Bk Cd"/>
              </a:rPr>
              <a:t>In Course Content, choose the </a:t>
            </a:r>
            <a:r>
              <a:rPr lang="en-US" sz="2200" b="1" dirty="0">
                <a:latin typeface="ITC Franklin Gothic Std Bk Cd"/>
                <a:cs typeface="ITC Franklin Gothic Std Bk Cd"/>
              </a:rPr>
              <a:t>+</a:t>
            </a:r>
            <a:r>
              <a:rPr lang="en-US" sz="2200" dirty="0">
                <a:latin typeface="ITC Franklin Gothic Std Bk Cd"/>
                <a:cs typeface="ITC Franklin Gothic Std Bk Cd"/>
              </a:rPr>
              <a:t> and then choose </a:t>
            </a:r>
            <a:r>
              <a:rPr lang="en-US" sz="2200" i="1" dirty="0">
                <a:latin typeface="ITC Franklin Gothic Std Bk Cd"/>
                <a:cs typeface="ITC Franklin Gothic Std Bk Cd"/>
              </a:rPr>
              <a:t>Content Market</a:t>
            </a:r>
            <a:r>
              <a:rPr lang="en-US" sz="2200" dirty="0">
                <a:latin typeface="ITC Franklin Gothic Std Bk Cd"/>
                <a:cs typeface="ITC Franklin Gothic Std Bk Cd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D30CC-8BF6-DA52-E5C5-FC747158B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19513"/>
            <a:ext cx="7596352" cy="37280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E10D76B-E972-3E12-F9FD-75B9BB5081BA}"/>
              </a:ext>
            </a:extLst>
          </p:cNvPr>
          <p:cNvSpPr/>
          <p:nvPr/>
        </p:nvSpPr>
        <p:spPr>
          <a:xfrm>
            <a:off x="5244662" y="3649717"/>
            <a:ext cx="465780" cy="182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D606B3-05E7-6EA6-B9D8-2E93E87E62DA}"/>
              </a:ext>
            </a:extLst>
          </p:cNvPr>
          <p:cNvSpPr/>
          <p:nvPr/>
        </p:nvSpPr>
        <p:spPr>
          <a:xfrm>
            <a:off x="5139558" y="4154213"/>
            <a:ext cx="651641" cy="182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6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77240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008C99"/>
                </a:solidFill>
                <a:latin typeface="ITC Franklin Gothic Std Bk Cd"/>
                <a:cs typeface="ITC Franklin Gothic Std Bk Cd"/>
              </a:rPr>
              <a:t>Step 3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r>
              <a:rPr lang="en-US" sz="2200" dirty="0">
                <a:latin typeface="ITC Franklin Gothic Std Bk Cd"/>
                <a:cs typeface="ITC Franklin Gothic Std Bk Cd"/>
              </a:rPr>
              <a:t>In the Content Market, search for </a:t>
            </a:r>
            <a:r>
              <a:rPr lang="en-US" sz="2200" i="1" dirty="0">
                <a:latin typeface="ITC Franklin Gothic Std Bk Cd"/>
                <a:cs typeface="ITC Franklin Gothic Std Bk Cd"/>
              </a:rPr>
              <a:t>Testing Services – North </a:t>
            </a:r>
            <a:r>
              <a:rPr lang="en-US" sz="2200" dirty="0">
                <a:latin typeface="ITC Franklin Gothic Std Bk Cd"/>
                <a:cs typeface="ITC Franklin Gothic Std Bk Cd"/>
              </a:rPr>
              <a:t>and click on it to integrate into your course. Repeat this step and choose </a:t>
            </a:r>
            <a:r>
              <a:rPr lang="en-US" sz="2200" i="1" dirty="0">
                <a:latin typeface="ITC Franklin Gothic Std Bk Cd"/>
                <a:cs typeface="ITC Franklin Gothic Std Bk Cd"/>
              </a:rPr>
              <a:t>Testing Services – Lakeshore</a:t>
            </a:r>
            <a:r>
              <a:rPr lang="en-US" sz="2200" dirty="0">
                <a:latin typeface="ITC Franklin Gothic Std Bk Cd"/>
                <a:cs typeface="ITC Franklin Gothic Std Bk Cd"/>
              </a:rPr>
              <a:t> the second time. Every course requires both integrations.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10D76B-E972-3E12-F9FD-75B9BB5081BA}"/>
              </a:ext>
            </a:extLst>
          </p:cNvPr>
          <p:cNvSpPr/>
          <p:nvPr/>
        </p:nvSpPr>
        <p:spPr>
          <a:xfrm>
            <a:off x="5244662" y="3649717"/>
            <a:ext cx="465780" cy="182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D606B3-05E7-6EA6-B9D8-2E93E87E62DA}"/>
              </a:ext>
            </a:extLst>
          </p:cNvPr>
          <p:cNvSpPr/>
          <p:nvPr/>
        </p:nvSpPr>
        <p:spPr>
          <a:xfrm>
            <a:off x="5139558" y="4154213"/>
            <a:ext cx="651641" cy="182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7133BD-10F2-D7AE-DBC9-9169AEB2A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62" y="2750164"/>
            <a:ext cx="7493875" cy="37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95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7772400" cy="51065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48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SUBMITTING A TEST</a:t>
            </a:r>
          </a:p>
          <a:p>
            <a:endParaRPr lang="en-US" sz="2600" dirty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  <a:p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You can now launch the test submission portal through your course’s homepage.</a:t>
            </a:r>
          </a:p>
          <a:p>
            <a:endParaRPr lang="en-US" sz="2600" dirty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  <a:p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For Humber courses, this means clicking on </a:t>
            </a:r>
            <a:r>
              <a:rPr lang="en-US" sz="2600" i="1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Testing Services – Lakeshore </a:t>
            </a:r>
            <a:r>
              <a:rPr lang="en-US" sz="2600" b="1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first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in Course Content. Once the window is loaded, you can simply close it. Next, click on </a:t>
            </a:r>
            <a:r>
              <a:rPr lang="en-US" sz="2600" i="1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Testing Services – North 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and complete the submission.</a:t>
            </a:r>
          </a:p>
          <a:p>
            <a:endParaRPr lang="en-US" sz="2600" dirty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  <a:p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For Guelph-Humber courses, this means clicking on </a:t>
            </a:r>
            <a:r>
              <a:rPr lang="en-US" sz="2600" i="1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Testing Services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on the top menu.</a:t>
            </a:r>
          </a:p>
        </p:txBody>
      </p:sp>
    </p:spTree>
    <p:extLst>
      <p:ext uri="{BB962C8B-B14F-4D97-AF65-F5344CB8AC3E}">
        <p14:creationId xmlns:p14="http://schemas.microsoft.com/office/powerpoint/2010/main" val="294480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772400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008C99"/>
                </a:solidFill>
                <a:latin typeface="ITC Franklin Gothic Std Bk Cd"/>
                <a:cs typeface="ITC Franklin Gothic Std Bk Cd"/>
              </a:rPr>
              <a:t>Step 1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r>
              <a:rPr lang="en-US" sz="2200" dirty="0">
                <a:latin typeface="ITC Franklin Gothic Std Bk Cd"/>
                <a:cs typeface="ITC Franklin Gothic Std Bk Cd"/>
              </a:rPr>
              <a:t>After launching the Testing Services – North portal, you will begin to submit your test. Within the </a:t>
            </a:r>
            <a:r>
              <a:rPr lang="en-US" sz="2200" i="1" dirty="0">
                <a:latin typeface="ITC Franklin Gothic Std Bk Cd"/>
                <a:cs typeface="ITC Franklin Gothic Std Bk Cd"/>
              </a:rPr>
              <a:t>Submissions </a:t>
            </a:r>
            <a:r>
              <a:rPr lang="en-US" sz="2200" dirty="0">
                <a:latin typeface="ITC Franklin Gothic Std Bk Cd"/>
                <a:cs typeface="ITC Franklin Gothic Std Bk Cd"/>
              </a:rPr>
              <a:t>tab at the top, choose the </a:t>
            </a:r>
            <a:r>
              <a:rPr lang="en-US" sz="2200" b="1" dirty="0">
                <a:latin typeface="ITC Franklin Gothic Std Bk Cd"/>
                <a:cs typeface="ITC Franklin Gothic Std Bk Cd"/>
              </a:rPr>
              <a:t>+</a:t>
            </a:r>
            <a:r>
              <a:rPr lang="en-US" sz="2200" dirty="0">
                <a:latin typeface="ITC Franklin Gothic Std Bk Cd"/>
                <a:cs typeface="ITC Franklin Gothic Std Bk Cd"/>
              </a:rPr>
              <a:t> to begin.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9D1195-8E38-046B-A768-B3F7912D7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04" y="2484696"/>
            <a:ext cx="6761480" cy="385762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8BAEDFD-B497-2819-A529-4E8AE8BE8794}"/>
              </a:ext>
            </a:extLst>
          </p:cNvPr>
          <p:cNvSpPr/>
          <p:nvPr/>
        </p:nvSpPr>
        <p:spPr>
          <a:xfrm>
            <a:off x="6278644" y="3246120"/>
            <a:ext cx="377337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CD4439-C7F7-853A-D059-CA2BEFAC3529}"/>
              </a:ext>
            </a:extLst>
          </p:cNvPr>
          <p:cNvSpPr/>
          <p:nvPr/>
        </p:nvSpPr>
        <p:spPr>
          <a:xfrm>
            <a:off x="5353612" y="2852715"/>
            <a:ext cx="526193" cy="2838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5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77240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008C99"/>
                </a:solidFill>
                <a:latin typeface="ITC Franklin Gothic Std Bk Cd"/>
                <a:cs typeface="ITC Franklin Gothic Std Bk Cd"/>
              </a:rPr>
              <a:t>Step 2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r>
              <a:rPr lang="en-US" sz="2200" dirty="0">
                <a:latin typeface="ITC Franklin Gothic Std Bk Cd"/>
                <a:cs typeface="ITC Franklin Gothic Std Bk Cd"/>
              </a:rPr>
              <a:t>Complete the submission form and click </a:t>
            </a:r>
            <a:r>
              <a:rPr lang="en-US" sz="2200" i="1" dirty="0">
                <a:latin typeface="ITC Franklin Gothic Std Bk Cd"/>
                <a:cs typeface="ITC Franklin Gothic Std Bk Cd"/>
              </a:rPr>
              <a:t>Submit</a:t>
            </a:r>
            <a:r>
              <a:rPr lang="en-US" sz="2200" dirty="0">
                <a:latin typeface="ITC Franklin Gothic Std Bk Cd"/>
                <a:cs typeface="ITC Franklin Gothic Std Bk Cd"/>
              </a:rPr>
              <a:t> at the bottom of the screen to upload the test to Testing Services and make it available for booking for your learners.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C8991E-953C-AC83-38B1-8AB8340D0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23" y="2742706"/>
            <a:ext cx="7267353" cy="362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1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7772400" cy="27058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48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YOU’RE DONE</a:t>
            </a:r>
          </a:p>
          <a:p>
            <a:endParaRPr lang="en-US" sz="2600" dirty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  <a:p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Once you have submitted your test to Testing Services, your learners are able to write within the Test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Centres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.</a:t>
            </a:r>
          </a:p>
          <a:p>
            <a:endParaRPr lang="en-US" sz="2600" dirty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  <a:p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85695365"/>
      </p:ext>
    </p:extLst>
  </p:cSld>
  <p:clrMapOvr>
    <a:masterClrMapping/>
  </p:clrMapOvr>
</p:sld>
</file>

<file path=ppt/theme/theme1.xml><?xml version="1.0" encoding="utf-8"?>
<a:theme xmlns:a="http://schemas.openxmlformats.org/drawingml/2006/main" name="Humber Title Slide">
  <a:themeElements>
    <a:clrScheme name="Humber">
      <a:dk1>
        <a:srgbClr val="141313"/>
      </a:dk1>
      <a:lt1>
        <a:srgbClr val="FFFFFE"/>
      </a:lt1>
      <a:dk2>
        <a:srgbClr val="141313"/>
      </a:dk2>
      <a:lt2>
        <a:srgbClr val="EFEEED"/>
      </a:lt2>
      <a:accent1>
        <a:srgbClr val="008EC8"/>
      </a:accent1>
      <a:accent2>
        <a:srgbClr val="AFC828"/>
      </a:accent2>
      <a:accent3>
        <a:srgbClr val="D53958"/>
      </a:accent3>
      <a:accent4>
        <a:srgbClr val="FFE319"/>
      </a:accent4>
      <a:accent5>
        <a:srgbClr val="3C1C66"/>
      </a:accent5>
      <a:accent6>
        <a:srgbClr val="008C99"/>
      </a:accent6>
      <a:hlink>
        <a:srgbClr val="0000FF"/>
      </a:hlink>
      <a:folHlink>
        <a:srgbClr val="EFEEE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umber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Humber Section Star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356</Words>
  <Application>Microsoft Macintosh PowerPoint</Application>
  <PresentationFormat>On-screen Show (4:3)</PresentationFormat>
  <Paragraphs>56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ITC Franklin Gothic Std Bk Cd</vt:lpstr>
      <vt:lpstr>ITC Franklin Gothic Std Dm Cd</vt:lpstr>
      <vt:lpstr>ITC Franklin Gothic Std MedCd</vt:lpstr>
      <vt:lpstr>Humber Title Slide</vt:lpstr>
      <vt:lpstr>Humber Content Slide</vt:lpstr>
      <vt:lpstr>Humber Section Start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SOS Incorporated</dc:creator>
  <cp:lastModifiedBy>Cory Coletta</cp:lastModifiedBy>
  <cp:revision>56</cp:revision>
  <dcterms:created xsi:type="dcterms:W3CDTF">2013-11-05T15:35:21Z</dcterms:created>
  <dcterms:modified xsi:type="dcterms:W3CDTF">2022-04-30T20:38:30Z</dcterms:modified>
</cp:coreProperties>
</file>