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56" r:id="rId5"/>
    <p:sldId id="260" r:id="rId6"/>
  </p:sldIdLst>
  <p:sldSz cx="9134475" cy="12179300" type="ledg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33"/>
    <a:srgbClr val="CC9900"/>
    <a:srgbClr val="295621"/>
    <a:srgbClr val="CF7C57"/>
    <a:srgbClr val="F4F0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9B9E7-9242-891B-1325-6402EAAD4379}" v="1" dt="2023-05-05T19:33:11.809"/>
    <p1510:client id="{0299C69F-D062-B000-E04B-1670D5120CE1}" v="63" dt="2021-05-10T17:59:22.744"/>
    <p1510:client id="{22F4F9F2-2017-EA16-B6ED-9C9263D9BD42}" v="1412" dt="2021-05-07T19:41:29.083"/>
    <p1510:client id="{39663524-3704-D7A5-3C2B-C2DE28CDC443}" v="397" dt="2023-05-05T17:59:40.946"/>
    <p1510:client id="{B8275A5C-FDA9-EA24-AD36-E4A174E767D9}" v="3" dt="2021-05-11T12:52:08.565"/>
    <p1510:client id="{C93F9D80-67E1-96D8-FC94-25B1917CF382}" v="1" dt="2023-05-09T20:33:15.296"/>
    <p1510:client id="{EF97A6A8-11C7-F7D8-F4AC-285F103582B3}" v="2" dt="2023-05-05T20:10:26.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 Hehar" userId="S::n01139515@humber.ca::71c8530e-80d8-42da-a577-584a874be36c" providerId="AD" clId="Web-{EF97A6A8-11C7-F7D8-F4AC-285F103582B3}"/>
    <pc:docChg chg="modSld">
      <pc:chgData name="Aman Hehar" userId="S::n01139515@humber.ca::71c8530e-80d8-42da-a577-584a874be36c" providerId="AD" clId="Web-{EF97A6A8-11C7-F7D8-F4AC-285F103582B3}" dt="2023-05-05T20:10:26.857" v="1" actId="14100"/>
      <pc:docMkLst>
        <pc:docMk/>
      </pc:docMkLst>
      <pc:sldChg chg="modSp">
        <pc:chgData name="Aman Hehar" userId="S::n01139515@humber.ca::71c8530e-80d8-42da-a577-584a874be36c" providerId="AD" clId="Web-{EF97A6A8-11C7-F7D8-F4AC-285F103582B3}" dt="2023-05-05T20:10:26.857" v="1" actId="14100"/>
        <pc:sldMkLst>
          <pc:docMk/>
          <pc:sldMk cId="1069024830" sldId="260"/>
        </pc:sldMkLst>
        <pc:spChg chg="mod">
          <ac:chgData name="Aman Hehar" userId="S::n01139515@humber.ca::71c8530e-80d8-42da-a577-584a874be36c" providerId="AD" clId="Web-{EF97A6A8-11C7-F7D8-F4AC-285F103582B3}" dt="2023-05-05T20:10:26.857" v="1" actId="14100"/>
          <ac:spMkLst>
            <pc:docMk/>
            <pc:sldMk cId="1069024830" sldId="260"/>
            <ac:spMk id="8" creationId="{CA09523B-E6A4-A0B2-DF03-3301479673DB}"/>
          </ac:spMkLst>
        </pc:spChg>
        <pc:spChg chg="mod">
          <ac:chgData name="Aman Hehar" userId="S::n01139515@humber.ca::71c8530e-80d8-42da-a577-584a874be36c" providerId="AD" clId="Web-{EF97A6A8-11C7-F7D8-F4AC-285F103582B3}" dt="2023-05-05T20:10:22.451" v="0" actId="14100"/>
          <ac:spMkLst>
            <pc:docMk/>
            <pc:sldMk cId="1069024830" sldId="260"/>
            <ac:spMk id="41" creationId="{BC6F7870-BCD2-9E49-8EB6-404BE9631B78}"/>
          </ac:spMkLst>
        </pc:spChg>
      </pc:sldChg>
    </pc:docChg>
  </pc:docChgLst>
  <pc:docChgLst>
    <pc:chgData name="Gabi Hentschke" userId="S::n01259943@humber.ca::7b800bad-9627-4e97-8866-fe63893fc46c" providerId="AD" clId="Web-{C93F9D80-67E1-96D8-FC94-25B1917CF382}"/>
    <pc:docChg chg="delSld">
      <pc:chgData name="Gabi Hentschke" userId="S::n01259943@humber.ca::7b800bad-9627-4e97-8866-fe63893fc46c" providerId="AD" clId="Web-{C93F9D80-67E1-96D8-FC94-25B1917CF382}" dt="2023-05-09T20:33:15.296" v="0"/>
      <pc:docMkLst>
        <pc:docMk/>
      </pc:docMkLst>
      <pc:sldChg chg="del">
        <pc:chgData name="Gabi Hentschke" userId="S::n01259943@humber.ca::7b800bad-9627-4e97-8866-fe63893fc46c" providerId="AD" clId="Web-{C93F9D80-67E1-96D8-FC94-25B1917CF382}" dt="2023-05-09T20:33:15.296" v="0"/>
        <pc:sldMkLst>
          <pc:docMk/>
          <pc:sldMk cId="39078982" sldId="261"/>
        </pc:sldMkLst>
      </pc:sldChg>
    </pc:docChg>
  </pc:docChgLst>
  <pc:docChgLst>
    <pc:chgData name="Tayler Buchanan" userId="S::n01273667@humber.ca::5f33f9c0-af91-45db-9d6a-3015887fb202" providerId="AD" clId="Web-{B8275A5C-FDA9-EA24-AD36-E4A174E767D9}"/>
    <pc:docChg chg="modSld">
      <pc:chgData name="Tayler Buchanan" userId="S::n01273667@humber.ca::5f33f9c0-af91-45db-9d6a-3015887fb202" providerId="AD" clId="Web-{B8275A5C-FDA9-EA24-AD36-E4A174E767D9}" dt="2021-05-11T12:52:08.565" v="2" actId="1076"/>
      <pc:docMkLst>
        <pc:docMk/>
      </pc:docMkLst>
      <pc:sldChg chg="modSp">
        <pc:chgData name="Tayler Buchanan" userId="S::n01273667@humber.ca::5f33f9c0-af91-45db-9d6a-3015887fb202" providerId="AD" clId="Web-{B8275A5C-FDA9-EA24-AD36-E4A174E767D9}" dt="2021-05-11T12:52:08.565" v="2" actId="1076"/>
        <pc:sldMkLst>
          <pc:docMk/>
          <pc:sldMk cId="2396629373" sldId="256"/>
        </pc:sldMkLst>
        <pc:spChg chg="mod">
          <ac:chgData name="Tayler Buchanan" userId="S::n01273667@humber.ca::5f33f9c0-af91-45db-9d6a-3015887fb202" providerId="AD" clId="Web-{B8275A5C-FDA9-EA24-AD36-E4A174E767D9}" dt="2021-05-11T12:52:08.565" v="2" actId="1076"/>
          <ac:spMkLst>
            <pc:docMk/>
            <pc:sldMk cId="2396629373" sldId="256"/>
            <ac:spMk id="20" creationId="{99F4AFB6-9F28-6E4D-9C1B-70085EC3A7A2}"/>
          </ac:spMkLst>
        </pc:spChg>
      </pc:sldChg>
    </pc:docChg>
  </pc:docChgLst>
  <pc:docChgLst>
    <pc:chgData name="Aman Hehar" userId="S::n01139515@humber.ca::71c8530e-80d8-42da-a577-584a874be36c" providerId="AD" clId="Web-{0299B9E7-9242-891B-1325-6402EAAD4379}"/>
    <pc:docChg chg="modSld">
      <pc:chgData name="Aman Hehar" userId="S::n01139515@humber.ca::71c8530e-80d8-42da-a577-584a874be36c" providerId="AD" clId="Web-{0299B9E7-9242-891B-1325-6402EAAD4379}" dt="2023-05-05T19:33:11.809" v="0" actId="14100"/>
      <pc:docMkLst>
        <pc:docMk/>
      </pc:docMkLst>
      <pc:sldChg chg="modSp">
        <pc:chgData name="Aman Hehar" userId="S::n01139515@humber.ca::71c8530e-80d8-42da-a577-584a874be36c" providerId="AD" clId="Web-{0299B9E7-9242-891B-1325-6402EAAD4379}" dt="2023-05-05T19:33:11.809" v="0" actId="14100"/>
        <pc:sldMkLst>
          <pc:docMk/>
          <pc:sldMk cId="1069024830" sldId="260"/>
        </pc:sldMkLst>
        <pc:spChg chg="mod">
          <ac:chgData name="Aman Hehar" userId="S::n01139515@humber.ca::71c8530e-80d8-42da-a577-584a874be36c" providerId="AD" clId="Web-{0299B9E7-9242-891B-1325-6402EAAD4379}" dt="2023-05-05T19:33:11.809" v="0" actId="14100"/>
          <ac:spMkLst>
            <pc:docMk/>
            <pc:sldMk cId="1069024830" sldId="260"/>
            <ac:spMk id="41" creationId="{BC6F7870-BCD2-9E49-8EB6-404BE9631B78}"/>
          </ac:spMkLst>
        </pc:spChg>
      </pc:sldChg>
    </pc:docChg>
  </pc:docChgLst>
  <pc:docChgLst>
    <pc:chgData name="Tayler Buchanan" userId="S::n01273667@humber.ca::5f33f9c0-af91-45db-9d6a-3015887fb202" providerId="AD" clId="Web-{0299C69F-D062-B000-E04B-1670D5120CE1}"/>
    <pc:docChg chg="modSld">
      <pc:chgData name="Tayler Buchanan" userId="S::n01273667@humber.ca::5f33f9c0-af91-45db-9d6a-3015887fb202" providerId="AD" clId="Web-{0299C69F-D062-B000-E04B-1670D5120CE1}" dt="2021-05-10T17:59:22.728" v="47" actId="1076"/>
      <pc:docMkLst>
        <pc:docMk/>
      </pc:docMkLst>
      <pc:sldChg chg="modSp">
        <pc:chgData name="Tayler Buchanan" userId="S::n01273667@humber.ca::5f33f9c0-af91-45db-9d6a-3015887fb202" providerId="AD" clId="Web-{0299C69F-D062-B000-E04B-1670D5120CE1}" dt="2021-05-10T17:59:13.696" v="45" actId="1076"/>
        <pc:sldMkLst>
          <pc:docMk/>
          <pc:sldMk cId="2396629373" sldId="256"/>
        </pc:sldMkLst>
        <pc:spChg chg="mod ord">
          <ac:chgData name="Tayler Buchanan" userId="S::n01273667@humber.ca::5f33f9c0-af91-45db-9d6a-3015887fb202" providerId="AD" clId="Web-{0299C69F-D062-B000-E04B-1670D5120CE1}" dt="2021-05-10T17:57:19.941" v="40" actId="14100"/>
          <ac:spMkLst>
            <pc:docMk/>
            <pc:sldMk cId="2396629373" sldId="256"/>
            <ac:spMk id="19" creationId="{868BC5EB-16FA-1A46-B7D1-72C900490741}"/>
          </ac:spMkLst>
        </pc:spChg>
        <pc:spChg chg="mod">
          <ac:chgData name="Tayler Buchanan" userId="S::n01273667@humber.ca::5f33f9c0-af91-45db-9d6a-3015887fb202" providerId="AD" clId="Web-{0299C69F-D062-B000-E04B-1670D5120CE1}" dt="2021-05-10T17:59:13.696" v="45" actId="1076"/>
          <ac:spMkLst>
            <pc:docMk/>
            <pc:sldMk cId="2396629373" sldId="256"/>
            <ac:spMk id="20" creationId="{99F4AFB6-9F28-6E4D-9C1B-70085EC3A7A2}"/>
          </ac:spMkLst>
        </pc:spChg>
      </pc:sldChg>
      <pc:sldChg chg="modSp">
        <pc:chgData name="Tayler Buchanan" userId="S::n01273667@humber.ca::5f33f9c0-af91-45db-9d6a-3015887fb202" providerId="AD" clId="Web-{0299C69F-D062-B000-E04B-1670D5120CE1}" dt="2021-05-10T17:59:22.728" v="47" actId="1076"/>
        <pc:sldMkLst>
          <pc:docMk/>
          <pc:sldMk cId="2119224964" sldId="257"/>
        </pc:sldMkLst>
        <pc:spChg chg="mod">
          <ac:chgData name="Tayler Buchanan" userId="S::n01273667@humber.ca::5f33f9c0-af91-45db-9d6a-3015887fb202" providerId="AD" clId="Web-{0299C69F-D062-B000-E04B-1670D5120CE1}" dt="2021-05-10T17:50:17.157" v="30" actId="20577"/>
          <ac:spMkLst>
            <pc:docMk/>
            <pc:sldMk cId="2119224964" sldId="257"/>
            <ac:spMk id="12" creationId="{3C2A82F4-7AC2-8F44-8672-0CD91F2FA3B0}"/>
          </ac:spMkLst>
        </pc:spChg>
        <pc:spChg chg="mod">
          <ac:chgData name="Tayler Buchanan" userId="S::n01273667@humber.ca::5f33f9c0-af91-45db-9d6a-3015887fb202" providerId="AD" clId="Web-{0299C69F-D062-B000-E04B-1670D5120CE1}" dt="2021-05-10T17:59:19.525" v="46" actId="1076"/>
          <ac:spMkLst>
            <pc:docMk/>
            <pc:sldMk cId="2119224964" sldId="257"/>
            <ac:spMk id="20" creationId="{54F20A04-8E56-464B-8D3E-9654F92BB289}"/>
          </ac:spMkLst>
        </pc:spChg>
        <pc:spChg chg="mod">
          <ac:chgData name="Tayler Buchanan" userId="S::n01273667@humber.ca::5f33f9c0-af91-45db-9d6a-3015887fb202" providerId="AD" clId="Web-{0299C69F-D062-B000-E04B-1670D5120CE1}" dt="2021-05-10T17:59:22.728" v="47" actId="1076"/>
          <ac:spMkLst>
            <pc:docMk/>
            <pc:sldMk cId="2119224964" sldId="257"/>
            <ac:spMk id="31" creationId="{0E4EBAD4-33B4-564C-89A8-7563ECD99F9C}"/>
          </ac:spMkLst>
        </pc:spChg>
        <pc:spChg chg="mod">
          <ac:chgData name="Tayler Buchanan" userId="S::n01273667@humber.ca::5f33f9c0-af91-45db-9d6a-3015887fb202" providerId="AD" clId="Web-{0299C69F-D062-B000-E04B-1670D5120CE1}" dt="2021-05-10T17:49:41.327" v="25" actId="1076"/>
          <ac:spMkLst>
            <pc:docMk/>
            <pc:sldMk cId="2119224964" sldId="257"/>
            <ac:spMk id="32" creationId="{101FBCCD-F192-FC42-8C25-0E66AA7F1396}"/>
          </ac:spMkLst>
        </pc:spChg>
        <pc:spChg chg="mod">
          <ac:chgData name="Tayler Buchanan" userId="S::n01273667@humber.ca::5f33f9c0-af91-45db-9d6a-3015887fb202" providerId="AD" clId="Web-{0299C69F-D062-B000-E04B-1670D5120CE1}" dt="2021-05-10T17:57:45.739" v="44" actId="14100"/>
          <ac:spMkLst>
            <pc:docMk/>
            <pc:sldMk cId="2119224964" sldId="257"/>
            <ac:spMk id="41" creationId="{BC6F7870-BCD2-9E49-8EB6-404BE9631B78}"/>
          </ac:spMkLst>
        </pc:spChg>
        <pc:picChg chg="mod">
          <ac:chgData name="Tayler Buchanan" userId="S::n01273667@humber.ca::5f33f9c0-af91-45db-9d6a-3015887fb202" providerId="AD" clId="Web-{0299C69F-D062-B000-E04B-1670D5120CE1}" dt="2021-05-10T17:49:23.186" v="23" actId="14100"/>
          <ac:picMkLst>
            <pc:docMk/>
            <pc:sldMk cId="2119224964" sldId="257"/>
            <ac:picMk id="2" creationId="{0995F233-AD21-4751-A07F-B96CDC2B816C}"/>
          </ac:picMkLst>
        </pc:picChg>
      </pc:sldChg>
    </pc:docChg>
  </pc:docChgLst>
  <pc:docChgLst>
    <pc:chgData name="Gabi Hentschke" userId="S::n01259943@humber.ca::7b800bad-9627-4e97-8866-fe63893fc46c" providerId="AD" clId="Web-{39663524-3704-D7A5-3C2B-C2DE28CDC443}"/>
    <pc:docChg chg="addSld delSld modSld">
      <pc:chgData name="Gabi Hentschke" userId="S::n01259943@humber.ca::7b800bad-9627-4e97-8866-fe63893fc46c" providerId="AD" clId="Web-{39663524-3704-D7A5-3C2B-C2DE28CDC443}" dt="2023-05-05T17:59:40.946" v="334" actId="14100"/>
      <pc:docMkLst>
        <pc:docMk/>
      </pc:docMkLst>
      <pc:sldChg chg="del">
        <pc:chgData name="Gabi Hentschke" userId="S::n01259943@humber.ca::7b800bad-9627-4e97-8866-fe63893fc46c" providerId="AD" clId="Web-{39663524-3704-D7A5-3C2B-C2DE28CDC443}" dt="2023-05-05T17:56:28.787" v="321"/>
        <pc:sldMkLst>
          <pc:docMk/>
          <pc:sldMk cId="2119224964" sldId="257"/>
        </pc:sldMkLst>
      </pc:sldChg>
      <pc:sldChg chg="addSp delSp modSp add del replId">
        <pc:chgData name="Gabi Hentschke" userId="S::n01259943@humber.ca::7b800bad-9627-4e97-8866-fe63893fc46c" providerId="AD" clId="Web-{39663524-3704-D7A5-3C2B-C2DE28CDC443}" dt="2023-05-05T15:22:48.712" v="61"/>
        <pc:sldMkLst>
          <pc:docMk/>
          <pc:sldMk cId="3195099342" sldId="258"/>
        </pc:sldMkLst>
        <pc:spChg chg="add mod ord">
          <ac:chgData name="Gabi Hentschke" userId="S::n01259943@humber.ca::7b800bad-9627-4e97-8866-fe63893fc46c" providerId="AD" clId="Web-{39663524-3704-D7A5-3C2B-C2DE28CDC443}" dt="2023-05-05T15:20:38.913" v="56" actId="14100"/>
          <ac:spMkLst>
            <pc:docMk/>
            <pc:sldMk cId="3195099342" sldId="258"/>
            <ac:spMk id="2" creationId="{23ED65D0-2CEF-1A96-1AE0-DA7476AA8531}"/>
          </ac:spMkLst>
        </pc:spChg>
        <pc:spChg chg="del mod ord">
          <ac:chgData name="Gabi Hentschke" userId="S::n01259943@humber.ca::7b800bad-9627-4e97-8866-fe63893fc46c" providerId="AD" clId="Web-{39663524-3704-D7A5-3C2B-C2DE28CDC443}" dt="2023-05-05T15:18:12.442" v="42"/>
          <ac:spMkLst>
            <pc:docMk/>
            <pc:sldMk cId="3195099342" sldId="258"/>
            <ac:spMk id="4" creationId="{AC03BC25-189F-DE4E-B252-A6FB88DBF8F8}"/>
          </ac:spMkLst>
        </pc:spChg>
        <pc:spChg chg="del mod">
          <ac:chgData name="Gabi Hentschke" userId="S::n01259943@humber.ca::7b800bad-9627-4e97-8866-fe63893fc46c" providerId="AD" clId="Web-{39663524-3704-D7A5-3C2B-C2DE28CDC443}" dt="2023-05-05T15:14:06.485" v="3"/>
          <ac:spMkLst>
            <pc:docMk/>
            <pc:sldMk cId="3195099342" sldId="258"/>
            <ac:spMk id="5" creationId="{2749BC22-6D64-C348-9CEC-BE105A62B130}"/>
          </ac:spMkLst>
        </pc:spChg>
        <pc:spChg chg="mod">
          <ac:chgData name="Gabi Hentschke" userId="S::n01259943@humber.ca::7b800bad-9627-4e97-8866-fe63893fc46c" providerId="AD" clId="Web-{39663524-3704-D7A5-3C2B-C2DE28CDC443}" dt="2023-05-05T15:20:24.960" v="55" actId="1076"/>
          <ac:spMkLst>
            <pc:docMk/>
            <pc:sldMk cId="3195099342" sldId="258"/>
            <ac:spMk id="6" creationId="{C72ABD6C-7D02-5343-B8FB-FF3EBC1A5CA1}"/>
          </ac:spMkLst>
        </pc:spChg>
        <pc:spChg chg="mod">
          <ac:chgData name="Gabi Hentschke" userId="S::n01259943@humber.ca::7b800bad-9627-4e97-8866-fe63893fc46c" providerId="AD" clId="Web-{39663524-3704-D7A5-3C2B-C2DE28CDC443}" dt="2023-05-05T15:20:18.241" v="54" actId="1076"/>
          <ac:spMkLst>
            <pc:docMk/>
            <pc:sldMk cId="3195099342" sldId="258"/>
            <ac:spMk id="8" creationId="{DA310B11-375D-3F46-B473-423335ECAE2E}"/>
          </ac:spMkLst>
        </pc:spChg>
        <pc:spChg chg="mod ord">
          <ac:chgData name="Gabi Hentschke" userId="S::n01259943@humber.ca::7b800bad-9627-4e97-8866-fe63893fc46c" providerId="AD" clId="Web-{39663524-3704-D7A5-3C2B-C2DE28CDC443}" dt="2023-05-05T15:21:26.851" v="57" actId="14100"/>
          <ac:spMkLst>
            <pc:docMk/>
            <pc:sldMk cId="3195099342" sldId="258"/>
            <ac:spMk id="10" creationId="{4B923826-BEC6-454A-B6C3-1A4F2F7B8B1D}"/>
          </ac:spMkLst>
        </pc:spChg>
        <pc:spChg chg="mod ord">
          <ac:chgData name="Gabi Hentschke" userId="S::n01259943@humber.ca::7b800bad-9627-4e97-8866-fe63893fc46c" providerId="AD" clId="Web-{39663524-3704-D7A5-3C2B-C2DE28CDC443}" dt="2023-05-05T15:21:32.945" v="58" actId="14100"/>
          <ac:spMkLst>
            <pc:docMk/>
            <pc:sldMk cId="3195099342" sldId="258"/>
            <ac:spMk id="13" creationId="{2CDF18EC-4B53-0B4B-965D-16E8758A4C0B}"/>
          </ac:spMkLst>
        </pc:spChg>
        <pc:spChg chg="mod">
          <ac:chgData name="Gabi Hentschke" userId="S::n01259943@humber.ca::7b800bad-9627-4e97-8866-fe63893fc46c" providerId="AD" clId="Web-{39663524-3704-D7A5-3C2B-C2DE28CDC443}" dt="2023-05-05T15:21:52.789" v="60" actId="1076"/>
          <ac:spMkLst>
            <pc:docMk/>
            <pc:sldMk cId="3195099342" sldId="258"/>
            <ac:spMk id="15" creationId="{8E02EDE9-4FDE-9A4A-A902-7FE030C7B71B}"/>
          </ac:spMkLst>
        </pc:spChg>
        <pc:spChg chg="ord">
          <ac:chgData name="Gabi Hentschke" userId="S::n01259943@humber.ca::7b800bad-9627-4e97-8866-fe63893fc46c" providerId="AD" clId="Web-{39663524-3704-D7A5-3C2B-C2DE28CDC443}" dt="2023-05-05T15:16:15.003" v="25"/>
          <ac:spMkLst>
            <pc:docMk/>
            <pc:sldMk cId="3195099342" sldId="258"/>
            <ac:spMk id="19" creationId="{868BC5EB-16FA-1A46-B7D1-72C900490741}"/>
          </ac:spMkLst>
        </pc:spChg>
        <pc:spChg chg="del">
          <ac:chgData name="Gabi Hentschke" userId="S::n01259943@humber.ca::7b800bad-9627-4e97-8866-fe63893fc46c" providerId="AD" clId="Web-{39663524-3704-D7A5-3C2B-C2DE28CDC443}" dt="2023-05-05T15:18:21.286" v="43"/>
          <ac:spMkLst>
            <pc:docMk/>
            <pc:sldMk cId="3195099342" sldId="258"/>
            <ac:spMk id="20" creationId="{99F4AFB6-9F28-6E4D-9C1B-70085EC3A7A2}"/>
          </ac:spMkLst>
        </pc:spChg>
      </pc:sldChg>
      <pc:sldChg chg="modSp add del replId">
        <pc:chgData name="Gabi Hentschke" userId="S::n01259943@humber.ca::7b800bad-9627-4e97-8866-fe63893fc46c" providerId="AD" clId="Web-{39663524-3704-D7A5-3C2B-C2DE28CDC443}" dt="2023-05-05T17:50:04.640" v="222"/>
        <pc:sldMkLst>
          <pc:docMk/>
          <pc:sldMk cId="3734029766" sldId="259"/>
        </pc:sldMkLst>
        <pc:spChg chg="mod">
          <ac:chgData name="Gabi Hentschke" userId="S::n01259943@humber.ca::7b800bad-9627-4e97-8866-fe63893fc46c" providerId="AD" clId="Web-{39663524-3704-D7A5-3C2B-C2DE28CDC443}" dt="2023-05-05T15:34:15.598" v="129" actId="1076"/>
          <ac:spMkLst>
            <pc:docMk/>
            <pc:sldMk cId="3734029766" sldId="259"/>
            <ac:spMk id="3" creationId="{365FA6B8-04B6-4F63-995E-660DD20A089A}"/>
          </ac:spMkLst>
        </pc:spChg>
        <pc:spChg chg="mod">
          <ac:chgData name="Gabi Hentschke" userId="S::n01259943@humber.ca::7b800bad-9627-4e97-8866-fe63893fc46c" providerId="AD" clId="Web-{39663524-3704-D7A5-3C2B-C2DE28CDC443}" dt="2023-05-05T15:31:49.471" v="123" actId="14100"/>
          <ac:spMkLst>
            <pc:docMk/>
            <pc:sldMk cId="3734029766" sldId="259"/>
            <ac:spMk id="12" creationId="{3C2A82F4-7AC2-8F44-8672-0CD91F2FA3B0}"/>
          </ac:spMkLst>
        </pc:spChg>
        <pc:spChg chg="mod">
          <ac:chgData name="Gabi Hentschke" userId="S::n01259943@humber.ca::7b800bad-9627-4e97-8866-fe63893fc46c" providerId="AD" clId="Web-{39663524-3704-D7A5-3C2B-C2DE28CDC443}" dt="2023-05-05T15:34:51.911" v="131" actId="1076"/>
          <ac:spMkLst>
            <pc:docMk/>
            <pc:sldMk cId="3734029766" sldId="259"/>
            <ac:spMk id="20" creationId="{54F20A04-8E56-464B-8D3E-9654F92BB289}"/>
          </ac:spMkLst>
        </pc:spChg>
        <pc:spChg chg="mod">
          <ac:chgData name="Gabi Hentschke" userId="S::n01259943@humber.ca::7b800bad-9627-4e97-8866-fe63893fc46c" providerId="AD" clId="Web-{39663524-3704-D7A5-3C2B-C2DE28CDC443}" dt="2023-05-05T15:23:20.900" v="67" actId="14100"/>
          <ac:spMkLst>
            <pc:docMk/>
            <pc:sldMk cId="3734029766" sldId="259"/>
            <ac:spMk id="27" creationId="{23BF1486-A357-FB45-8907-7114A2314FF7}"/>
          </ac:spMkLst>
        </pc:spChg>
        <pc:spChg chg="mod">
          <ac:chgData name="Gabi Hentschke" userId="S::n01259943@humber.ca::7b800bad-9627-4e97-8866-fe63893fc46c" providerId="AD" clId="Web-{39663524-3704-D7A5-3C2B-C2DE28CDC443}" dt="2023-05-05T15:34:56.302" v="132" actId="1076"/>
          <ac:spMkLst>
            <pc:docMk/>
            <pc:sldMk cId="3734029766" sldId="259"/>
            <ac:spMk id="31" creationId="{0E4EBAD4-33B4-564C-89A8-7563ECD99F9C}"/>
          </ac:spMkLst>
        </pc:spChg>
        <pc:spChg chg="mod">
          <ac:chgData name="Gabi Hentschke" userId="S::n01259943@humber.ca::7b800bad-9627-4e97-8866-fe63893fc46c" providerId="AD" clId="Web-{39663524-3704-D7A5-3C2B-C2DE28CDC443}" dt="2023-05-05T15:31:34.674" v="122" actId="14100"/>
          <ac:spMkLst>
            <pc:docMk/>
            <pc:sldMk cId="3734029766" sldId="259"/>
            <ac:spMk id="32" creationId="{101FBCCD-F192-FC42-8C25-0E66AA7F1396}"/>
          </ac:spMkLst>
        </pc:spChg>
        <pc:spChg chg="mod">
          <ac:chgData name="Gabi Hentschke" userId="S::n01259943@humber.ca::7b800bad-9627-4e97-8866-fe63893fc46c" providerId="AD" clId="Web-{39663524-3704-D7A5-3C2B-C2DE28CDC443}" dt="2023-05-05T15:23:16.541" v="66" actId="1076"/>
          <ac:spMkLst>
            <pc:docMk/>
            <pc:sldMk cId="3734029766" sldId="259"/>
            <ac:spMk id="33" creationId="{3C475279-FEDC-9947-8CAD-EE237AC2C66C}"/>
          </ac:spMkLst>
        </pc:spChg>
        <pc:spChg chg="mod">
          <ac:chgData name="Gabi Hentschke" userId="S::n01259943@humber.ca::7b800bad-9627-4e97-8866-fe63893fc46c" providerId="AD" clId="Web-{39663524-3704-D7A5-3C2B-C2DE28CDC443}" dt="2023-05-05T15:34:31.708" v="130" actId="14100"/>
          <ac:spMkLst>
            <pc:docMk/>
            <pc:sldMk cId="3734029766" sldId="259"/>
            <ac:spMk id="41" creationId="{BC6F7870-BCD2-9E49-8EB6-404BE9631B78}"/>
          </ac:spMkLst>
        </pc:spChg>
        <pc:picChg chg="mod modCrop">
          <ac:chgData name="Gabi Hentschke" userId="S::n01259943@humber.ca::7b800bad-9627-4e97-8866-fe63893fc46c" providerId="AD" clId="Web-{39663524-3704-D7A5-3C2B-C2DE28CDC443}" dt="2023-05-05T15:31:29.455" v="121" actId="14100"/>
          <ac:picMkLst>
            <pc:docMk/>
            <pc:sldMk cId="3734029766" sldId="259"/>
            <ac:picMk id="2" creationId="{0995F233-AD21-4751-A07F-B96CDC2B816C}"/>
          </ac:picMkLst>
        </pc:picChg>
        <pc:picChg chg="mod">
          <ac:chgData name="Gabi Hentschke" userId="S::n01259943@humber.ca::7b800bad-9627-4e97-8866-fe63893fc46c" providerId="AD" clId="Web-{39663524-3704-D7A5-3C2B-C2DE28CDC443}" dt="2023-05-05T17:39:01.426" v="139" actId="1076"/>
          <ac:picMkLst>
            <pc:docMk/>
            <pc:sldMk cId="3734029766" sldId="259"/>
            <ac:picMk id="4" creationId="{B27784DC-C2C9-4D79-9ACE-80470469082B}"/>
          </ac:picMkLst>
        </pc:picChg>
        <pc:picChg chg="mod">
          <ac:chgData name="Gabi Hentschke" userId="S::n01259943@humber.ca::7b800bad-9627-4e97-8866-fe63893fc46c" providerId="AD" clId="Web-{39663524-3704-D7A5-3C2B-C2DE28CDC443}" dt="2023-05-05T17:38:57.473" v="138" actId="1076"/>
          <ac:picMkLst>
            <pc:docMk/>
            <pc:sldMk cId="3734029766" sldId="259"/>
            <ac:picMk id="5" creationId="{7F3E28A8-B8A9-4636-8D64-6FB84FD54583}"/>
          </ac:picMkLst>
        </pc:picChg>
        <pc:picChg chg="mod">
          <ac:chgData name="Gabi Hentschke" userId="S::n01259943@humber.ca::7b800bad-9627-4e97-8866-fe63893fc46c" providerId="AD" clId="Web-{39663524-3704-D7A5-3C2B-C2DE28CDC443}" dt="2023-05-05T17:38:55.191" v="137" actId="1076"/>
          <ac:picMkLst>
            <pc:docMk/>
            <pc:sldMk cId="3734029766" sldId="259"/>
            <ac:picMk id="6" creationId="{A4368AF0-9015-493F-BE09-A649CA76CFE7}"/>
          </ac:picMkLst>
        </pc:picChg>
        <pc:cxnChg chg="mod">
          <ac:chgData name="Gabi Hentschke" userId="S::n01259943@humber.ca::7b800bad-9627-4e97-8866-fe63893fc46c" providerId="AD" clId="Web-{39663524-3704-D7A5-3C2B-C2DE28CDC443}" dt="2023-05-05T15:33:09.269" v="126" actId="1076"/>
          <ac:cxnSpMkLst>
            <pc:docMk/>
            <pc:sldMk cId="3734029766" sldId="259"/>
            <ac:cxnSpMk id="13" creationId="{1F3A1393-E571-4243-968D-E69C160D4093}"/>
          </ac:cxnSpMkLst>
        </pc:cxnChg>
      </pc:sldChg>
      <pc:sldChg chg="addSp delSp modSp add replId">
        <pc:chgData name="Gabi Hentschke" userId="S::n01259943@humber.ca::7b800bad-9627-4e97-8866-fe63893fc46c" providerId="AD" clId="Web-{39663524-3704-D7A5-3C2B-C2DE28CDC443}" dt="2023-05-05T17:56:07.302" v="320" actId="14100"/>
        <pc:sldMkLst>
          <pc:docMk/>
          <pc:sldMk cId="1069024830" sldId="260"/>
        </pc:sldMkLst>
        <pc:spChg chg="mod">
          <ac:chgData name="Gabi Hentschke" userId="S::n01259943@humber.ca::7b800bad-9627-4e97-8866-fe63893fc46c" providerId="AD" clId="Web-{39663524-3704-D7A5-3C2B-C2DE28CDC443}" dt="2023-05-05T17:44:32.713" v="183"/>
          <ac:spMkLst>
            <pc:docMk/>
            <pc:sldMk cId="1069024830" sldId="260"/>
            <ac:spMk id="3" creationId="{365FA6B8-04B6-4F63-995E-660DD20A089A}"/>
          </ac:spMkLst>
        </pc:spChg>
        <pc:spChg chg="add mod ord">
          <ac:chgData name="Gabi Hentschke" userId="S::n01259943@humber.ca::7b800bad-9627-4e97-8866-fe63893fc46c" providerId="AD" clId="Web-{39663524-3704-D7A5-3C2B-C2DE28CDC443}" dt="2023-05-05T17:51:09.094" v="230"/>
          <ac:spMkLst>
            <pc:docMk/>
            <pc:sldMk cId="1069024830" sldId="260"/>
            <ac:spMk id="8" creationId="{CA09523B-E6A4-A0B2-DF03-3301479673DB}"/>
          </ac:spMkLst>
        </pc:spChg>
        <pc:spChg chg="add mod">
          <ac:chgData name="Gabi Hentschke" userId="S::n01259943@humber.ca::7b800bad-9627-4e97-8866-fe63893fc46c" providerId="AD" clId="Web-{39663524-3704-D7A5-3C2B-C2DE28CDC443}" dt="2023-05-05T17:55:57.365" v="319" actId="20577"/>
          <ac:spMkLst>
            <pc:docMk/>
            <pc:sldMk cId="1069024830" sldId="260"/>
            <ac:spMk id="9" creationId="{ABB395B4-30EA-8318-C008-C9B88B1506BC}"/>
          </ac:spMkLst>
        </pc:spChg>
        <pc:spChg chg="add mod">
          <ac:chgData name="Gabi Hentschke" userId="S::n01259943@humber.ca::7b800bad-9627-4e97-8866-fe63893fc46c" providerId="AD" clId="Web-{39663524-3704-D7A5-3C2B-C2DE28CDC443}" dt="2023-05-05T17:54:56.254" v="294" actId="1076"/>
          <ac:spMkLst>
            <pc:docMk/>
            <pc:sldMk cId="1069024830" sldId="260"/>
            <ac:spMk id="11" creationId="{86642815-CA0B-3544-389E-643F87BB2DB9}"/>
          </ac:spMkLst>
        </pc:spChg>
        <pc:spChg chg="mod">
          <ac:chgData name="Gabi Hentschke" userId="S::n01259943@humber.ca::7b800bad-9627-4e97-8866-fe63893fc46c" providerId="AD" clId="Web-{39663524-3704-D7A5-3C2B-C2DE28CDC443}" dt="2023-05-05T17:45:02.338" v="186" actId="1076"/>
          <ac:spMkLst>
            <pc:docMk/>
            <pc:sldMk cId="1069024830" sldId="260"/>
            <ac:spMk id="12" creationId="{3C2A82F4-7AC2-8F44-8672-0CD91F2FA3B0}"/>
          </ac:spMkLst>
        </pc:spChg>
        <pc:spChg chg="mod">
          <ac:chgData name="Gabi Hentschke" userId="S::n01259943@humber.ca::7b800bad-9627-4e97-8866-fe63893fc46c" providerId="AD" clId="Web-{39663524-3704-D7A5-3C2B-C2DE28CDC443}" dt="2023-05-05T17:46:56.387" v="195" actId="1076"/>
          <ac:spMkLst>
            <pc:docMk/>
            <pc:sldMk cId="1069024830" sldId="260"/>
            <ac:spMk id="20" creationId="{54F20A04-8E56-464B-8D3E-9654F92BB289}"/>
          </ac:spMkLst>
        </pc:spChg>
        <pc:spChg chg="mod">
          <ac:chgData name="Gabi Hentschke" userId="S::n01259943@humber.ca::7b800bad-9627-4e97-8866-fe63893fc46c" providerId="AD" clId="Web-{39663524-3704-D7A5-3C2B-C2DE28CDC443}" dt="2023-05-05T17:41:42.069" v="160" actId="1076"/>
          <ac:spMkLst>
            <pc:docMk/>
            <pc:sldMk cId="1069024830" sldId="260"/>
            <ac:spMk id="27" creationId="{23BF1486-A357-FB45-8907-7114A2314FF7}"/>
          </ac:spMkLst>
        </pc:spChg>
        <pc:spChg chg="mod">
          <ac:chgData name="Gabi Hentschke" userId="S::n01259943@humber.ca::7b800bad-9627-4e97-8866-fe63893fc46c" providerId="AD" clId="Web-{39663524-3704-D7A5-3C2B-C2DE28CDC443}" dt="2023-05-05T17:49:03.248" v="215" actId="14100"/>
          <ac:spMkLst>
            <pc:docMk/>
            <pc:sldMk cId="1069024830" sldId="260"/>
            <ac:spMk id="31" creationId="{0E4EBAD4-33B4-564C-89A8-7563ECD99F9C}"/>
          </ac:spMkLst>
        </pc:spChg>
        <pc:spChg chg="mod">
          <ac:chgData name="Gabi Hentschke" userId="S::n01259943@humber.ca::7b800bad-9627-4e97-8866-fe63893fc46c" providerId="AD" clId="Web-{39663524-3704-D7A5-3C2B-C2DE28CDC443}" dt="2023-05-05T17:44:17.337" v="181" actId="14100"/>
          <ac:spMkLst>
            <pc:docMk/>
            <pc:sldMk cId="1069024830" sldId="260"/>
            <ac:spMk id="32" creationId="{101FBCCD-F192-FC42-8C25-0E66AA7F1396}"/>
          </ac:spMkLst>
        </pc:spChg>
        <pc:spChg chg="mod">
          <ac:chgData name="Gabi Hentschke" userId="S::n01259943@humber.ca::7b800bad-9627-4e97-8866-fe63893fc46c" providerId="AD" clId="Web-{39663524-3704-D7A5-3C2B-C2DE28CDC443}" dt="2023-05-05T17:42:03.991" v="162" actId="1076"/>
          <ac:spMkLst>
            <pc:docMk/>
            <pc:sldMk cId="1069024830" sldId="260"/>
            <ac:spMk id="33" creationId="{3C475279-FEDC-9947-8CAD-EE237AC2C66C}"/>
          </ac:spMkLst>
        </pc:spChg>
        <pc:spChg chg="mod">
          <ac:chgData name="Gabi Hentschke" userId="S::n01259943@humber.ca::7b800bad-9627-4e97-8866-fe63893fc46c" providerId="AD" clId="Web-{39663524-3704-D7A5-3C2B-C2DE28CDC443}" dt="2023-05-05T17:56:07.302" v="320" actId="14100"/>
          <ac:spMkLst>
            <pc:docMk/>
            <pc:sldMk cId="1069024830" sldId="260"/>
            <ac:spMk id="41" creationId="{BC6F7870-BCD2-9E49-8EB6-404BE9631B78}"/>
          </ac:spMkLst>
        </pc:spChg>
        <pc:grpChg chg="add del mod">
          <ac:chgData name="Gabi Hentschke" userId="S::n01259943@humber.ca::7b800bad-9627-4e97-8866-fe63893fc46c" providerId="AD" clId="Web-{39663524-3704-D7A5-3C2B-C2DE28CDC443}" dt="2023-05-05T17:50:16.031" v="223"/>
          <ac:grpSpMkLst>
            <pc:docMk/>
            <pc:sldMk cId="1069024830" sldId="260"/>
            <ac:grpSpMk id="7" creationId="{D3623E62-430B-F76B-BC40-46F44DB8BE67}"/>
          </ac:grpSpMkLst>
        </pc:grpChg>
        <pc:picChg chg="mod modCrop">
          <ac:chgData name="Gabi Hentschke" userId="S::n01259943@humber.ca::7b800bad-9627-4e97-8866-fe63893fc46c" providerId="AD" clId="Web-{39663524-3704-D7A5-3C2B-C2DE28CDC443}" dt="2023-05-05T17:44:04.415" v="180" actId="1076"/>
          <ac:picMkLst>
            <pc:docMk/>
            <pc:sldMk cId="1069024830" sldId="260"/>
            <ac:picMk id="2" creationId="{0995F233-AD21-4751-A07F-B96CDC2B816C}"/>
          </ac:picMkLst>
        </pc:picChg>
        <pc:picChg chg="mod topLvl">
          <ac:chgData name="Gabi Hentschke" userId="S::n01259943@humber.ca::7b800bad-9627-4e97-8866-fe63893fc46c" providerId="AD" clId="Web-{39663524-3704-D7A5-3C2B-C2DE28CDC443}" dt="2023-05-05T17:52:29.830" v="256" actId="1076"/>
          <ac:picMkLst>
            <pc:docMk/>
            <pc:sldMk cId="1069024830" sldId="260"/>
            <ac:picMk id="4" creationId="{B27784DC-C2C9-4D79-9ACE-80470469082B}"/>
          </ac:picMkLst>
        </pc:picChg>
        <pc:picChg chg="mod topLvl">
          <ac:chgData name="Gabi Hentschke" userId="S::n01259943@humber.ca::7b800bad-9627-4e97-8866-fe63893fc46c" providerId="AD" clId="Web-{39663524-3704-D7A5-3C2B-C2DE28CDC443}" dt="2023-05-05T17:52:29.799" v="254" actId="1076"/>
          <ac:picMkLst>
            <pc:docMk/>
            <pc:sldMk cId="1069024830" sldId="260"/>
            <ac:picMk id="5" creationId="{7F3E28A8-B8A9-4636-8D64-6FB84FD54583}"/>
          </ac:picMkLst>
        </pc:picChg>
        <pc:picChg chg="mod topLvl">
          <ac:chgData name="Gabi Hentschke" userId="S::n01259943@humber.ca::7b800bad-9627-4e97-8866-fe63893fc46c" providerId="AD" clId="Web-{39663524-3704-D7A5-3C2B-C2DE28CDC443}" dt="2023-05-05T17:52:29.814" v="255" actId="1076"/>
          <ac:picMkLst>
            <pc:docMk/>
            <pc:sldMk cId="1069024830" sldId="260"/>
            <ac:picMk id="6" creationId="{A4368AF0-9015-493F-BE09-A649CA76CFE7}"/>
          </ac:picMkLst>
        </pc:picChg>
        <pc:cxnChg chg="add mod">
          <ac:chgData name="Gabi Hentschke" userId="S::n01259943@humber.ca::7b800bad-9627-4e97-8866-fe63893fc46c" providerId="AD" clId="Web-{39663524-3704-D7A5-3C2B-C2DE28CDC443}" dt="2023-05-05T17:55:26.848" v="301" actId="1076"/>
          <ac:cxnSpMkLst>
            <pc:docMk/>
            <pc:sldMk cId="1069024830" sldId="260"/>
            <ac:cxnSpMk id="10" creationId="{21F30B05-505A-CCFD-C41D-3A74A3D7AFC4}"/>
          </ac:cxnSpMkLst>
        </pc:cxnChg>
        <pc:cxnChg chg="mod">
          <ac:chgData name="Gabi Hentschke" userId="S::n01259943@humber.ca::7b800bad-9627-4e97-8866-fe63893fc46c" providerId="AD" clId="Web-{39663524-3704-D7A5-3C2B-C2DE28CDC443}" dt="2023-05-05T17:44:51.072" v="185" actId="1076"/>
          <ac:cxnSpMkLst>
            <pc:docMk/>
            <pc:sldMk cId="1069024830" sldId="260"/>
            <ac:cxnSpMk id="13" creationId="{1F3A1393-E571-4243-968D-E69C160D4093}"/>
          </ac:cxnSpMkLst>
        </pc:cxnChg>
      </pc:sldChg>
      <pc:sldChg chg="addSp delSp modSp add replId">
        <pc:chgData name="Gabi Hentschke" userId="S::n01259943@humber.ca::7b800bad-9627-4e97-8866-fe63893fc46c" providerId="AD" clId="Web-{39663524-3704-D7A5-3C2B-C2DE28CDC443}" dt="2023-05-05T17:59:40.946" v="334" actId="14100"/>
        <pc:sldMkLst>
          <pc:docMk/>
          <pc:sldMk cId="39078982" sldId="261"/>
        </pc:sldMkLst>
        <pc:spChg chg="mod topLvl">
          <ac:chgData name="Gabi Hentschke" userId="S::n01259943@humber.ca::7b800bad-9627-4e97-8866-fe63893fc46c" providerId="AD" clId="Web-{39663524-3704-D7A5-3C2B-C2DE28CDC443}" dt="2023-05-05T17:59:40.946" v="334" actId="14100"/>
          <ac:spMkLst>
            <pc:docMk/>
            <pc:sldMk cId="39078982" sldId="261"/>
            <ac:spMk id="8" creationId="{CA09523B-E6A4-A0B2-DF03-3301479673DB}"/>
          </ac:spMkLst>
        </pc:spChg>
        <pc:spChg chg="topLvl">
          <ac:chgData name="Gabi Hentschke" userId="S::n01259943@humber.ca::7b800bad-9627-4e97-8866-fe63893fc46c" providerId="AD" clId="Web-{39663524-3704-D7A5-3C2B-C2DE28CDC443}" dt="2023-05-05T17:58:51.883" v="329"/>
          <ac:spMkLst>
            <pc:docMk/>
            <pc:sldMk cId="39078982" sldId="261"/>
            <ac:spMk id="20" creationId="{54F20A04-8E56-464B-8D3E-9654F92BB289}"/>
          </ac:spMkLst>
        </pc:spChg>
        <pc:spChg chg="topLvl">
          <ac:chgData name="Gabi Hentschke" userId="S::n01259943@humber.ca::7b800bad-9627-4e97-8866-fe63893fc46c" providerId="AD" clId="Web-{39663524-3704-D7A5-3C2B-C2DE28CDC443}" dt="2023-05-05T17:58:51.883" v="329"/>
          <ac:spMkLst>
            <pc:docMk/>
            <pc:sldMk cId="39078982" sldId="261"/>
            <ac:spMk id="31" creationId="{0E4EBAD4-33B4-564C-89A8-7563ECD99F9C}"/>
          </ac:spMkLst>
        </pc:spChg>
        <pc:grpChg chg="add mod">
          <ac:chgData name="Gabi Hentschke" userId="S::n01259943@humber.ca::7b800bad-9627-4e97-8866-fe63893fc46c" providerId="AD" clId="Web-{39663524-3704-D7A5-3C2B-C2DE28CDC443}" dt="2023-05-05T17:58:38.336" v="327" actId="1076"/>
          <ac:grpSpMkLst>
            <pc:docMk/>
            <pc:sldMk cId="39078982" sldId="261"/>
            <ac:grpSpMk id="7" creationId="{589FB9B5-A14C-6792-96E7-7DA4DDB633F6}"/>
          </ac:grpSpMkLst>
        </pc:grpChg>
        <pc:grpChg chg="add del mod">
          <ac:chgData name="Gabi Hentschke" userId="S::n01259943@humber.ca::7b800bad-9627-4e97-8866-fe63893fc46c" providerId="AD" clId="Web-{39663524-3704-D7A5-3C2B-C2DE28CDC443}" dt="2023-05-05T17:58:51.883" v="329"/>
          <ac:grpSpMkLst>
            <pc:docMk/>
            <pc:sldMk cId="39078982" sldId="261"/>
            <ac:grpSpMk id="14" creationId="{8965F22D-ED96-F97C-1D81-25C2C21BF8CB}"/>
          </ac:grpSpMkLst>
        </pc:grpChg>
        <pc:picChg chg="mod topLvl">
          <ac:chgData name="Gabi Hentschke" userId="S::n01259943@humber.ca::7b800bad-9627-4e97-8866-fe63893fc46c" providerId="AD" clId="Web-{39663524-3704-D7A5-3C2B-C2DE28CDC443}" dt="2023-05-05T17:59:26.509" v="331" actId="1076"/>
          <ac:picMkLst>
            <pc:docMk/>
            <pc:sldMk cId="39078982" sldId="261"/>
            <ac:picMk id="4" creationId="{B27784DC-C2C9-4D79-9ACE-80470469082B}"/>
          </ac:picMkLst>
        </pc:picChg>
        <pc:picChg chg="mod topLvl">
          <ac:chgData name="Gabi Hentschke" userId="S::n01259943@humber.ca::7b800bad-9627-4e97-8866-fe63893fc46c" providerId="AD" clId="Web-{39663524-3704-D7A5-3C2B-C2DE28CDC443}" dt="2023-05-05T17:59:26.524" v="332" actId="1076"/>
          <ac:picMkLst>
            <pc:docMk/>
            <pc:sldMk cId="39078982" sldId="261"/>
            <ac:picMk id="5" creationId="{7F3E28A8-B8A9-4636-8D64-6FB84FD54583}"/>
          </ac:picMkLst>
        </pc:picChg>
        <pc:picChg chg="mod topLvl">
          <ac:chgData name="Gabi Hentschke" userId="S::n01259943@humber.ca::7b800bad-9627-4e97-8866-fe63893fc46c" providerId="AD" clId="Web-{39663524-3704-D7A5-3C2B-C2DE28CDC443}" dt="2023-05-05T17:59:26.540" v="333" actId="1076"/>
          <ac:picMkLst>
            <pc:docMk/>
            <pc:sldMk cId="39078982" sldId="261"/>
            <ac:picMk id="6" creationId="{A4368AF0-9015-493F-BE09-A649CA76CFE7}"/>
          </ac:picMkLst>
        </pc:picChg>
      </pc:sldChg>
    </pc:docChg>
  </pc:docChgLst>
  <pc:docChgLst>
    <pc:chgData name="Tayler Buchanan" userId="S::n01273667@humber.ca::5f33f9c0-af91-45db-9d6a-3015887fb202" providerId="AD" clId="Web-{22F4F9F2-2017-EA16-B6ED-9C9263D9BD42}"/>
    <pc:docChg chg="delSld modSld">
      <pc:chgData name="Tayler Buchanan" userId="S::n01273667@humber.ca::5f33f9c0-af91-45db-9d6a-3015887fb202" providerId="AD" clId="Web-{22F4F9F2-2017-EA16-B6ED-9C9263D9BD42}" dt="2021-05-07T19:41:29.083" v="1024" actId="20577"/>
      <pc:docMkLst>
        <pc:docMk/>
      </pc:docMkLst>
      <pc:sldChg chg="addSp delSp modSp">
        <pc:chgData name="Tayler Buchanan" userId="S::n01273667@humber.ca::5f33f9c0-af91-45db-9d6a-3015887fb202" providerId="AD" clId="Web-{22F4F9F2-2017-EA16-B6ED-9C9263D9BD42}" dt="2021-05-07T19:37:40.461" v="1019" actId="20577"/>
        <pc:sldMkLst>
          <pc:docMk/>
          <pc:sldMk cId="2396629373" sldId="256"/>
        </pc:sldMkLst>
        <pc:spChg chg="add mod">
          <ac:chgData name="Tayler Buchanan" userId="S::n01273667@humber.ca::5f33f9c0-af91-45db-9d6a-3015887fb202" providerId="AD" clId="Web-{22F4F9F2-2017-EA16-B6ED-9C9263D9BD42}" dt="2021-05-07T19:03:57.996" v="158" actId="1076"/>
          <ac:spMkLst>
            <pc:docMk/>
            <pc:sldMk cId="2396629373" sldId="256"/>
            <ac:spMk id="3" creationId="{CE191165-72A9-428E-8FFB-9DCCB71AF1AC}"/>
          </ac:spMkLst>
        </pc:spChg>
        <pc:spChg chg="mod">
          <ac:chgData name="Tayler Buchanan" userId="S::n01273667@humber.ca::5f33f9c0-af91-45db-9d6a-3015887fb202" providerId="AD" clId="Web-{22F4F9F2-2017-EA16-B6ED-9C9263D9BD42}" dt="2021-05-07T19:03:20.056" v="148" actId="14100"/>
          <ac:spMkLst>
            <pc:docMk/>
            <pc:sldMk cId="2396629373" sldId="256"/>
            <ac:spMk id="4" creationId="{AC03BC25-189F-DE4E-B252-A6FB88DBF8F8}"/>
          </ac:spMkLst>
        </pc:spChg>
        <pc:spChg chg="mod">
          <ac:chgData name="Tayler Buchanan" userId="S::n01273667@humber.ca::5f33f9c0-af91-45db-9d6a-3015887fb202" providerId="AD" clId="Web-{22F4F9F2-2017-EA16-B6ED-9C9263D9BD42}" dt="2021-05-07T19:03:47.401" v="151" actId="1076"/>
          <ac:spMkLst>
            <pc:docMk/>
            <pc:sldMk cId="2396629373" sldId="256"/>
            <ac:spMk id="5" creationId="{2749BC22-6D64-C348-9CEC-BE105A62B130}"/>
          </ac:spMkLst>
        </pc:spChg>
        <pc:spChg chg="mod">
          <ac:chgData name="Tayler Buchanan" userId="S::n01273667@humber.ca::5f33f9c0-af91-45db-9d6a-3015887fb202" providerId="AD" clId="Web-{22F4F9F2-2017-EA16-B6ED-9C9263D9BD42}" dt="2021-05-07T19:03:47.526" v="152" actId="1076"/>
          <ac:spMkLst>
            <pc:docMk/>
            <pc:sldMk cId="2396629373" sldId="256"/>
            <ac:spMk id="6" creationId="{C72ABD6C-7D02-5343-B8FB-FF3EBC1A5CA1}"/>
          </ac:spMkLst>
        </pc:spChg>
        <pc:spChg chg="mod">
          <ac:chgData name="Tayler Buchanan" userId="S::n01273667@humber.ca::5f33f9c0-af91-45db-9d6a-3015887fb202" providerId="AD" clId="Web-{22F4F9F2-2017-EA16-B6ED-9C9263D9BD42}" dt="2021-05-07T19:12:35.132" v="652" actId="1076"/>
          <ac:spMkLst>
            <pc:docMk/>
            <pc:sldMk cId="2396629373" sldId="256"/>
            <ac:spMk id="7" creationId="{83E07790-A931-CF46-9511-35242805ADD6}"/>
          </ac:spMkLst>
        </pc:spChg>
        <pc:spChg chg="mod">
          <ac:chgData name="Tayler Buchanan" userId="S::n01273667@humber.ca::5f33f9c0-af91-45db-9d6a-3015887fb202" providerId="AD" clId="Web-{22F4F9F2-2017-EA16-B6ED-9C9263D9BD42}" dt="2021-05-07T19:03:50.745" v="156" actId="1076"/>
          <ac:spMkLst>
            <pc:docMk/>
            <pc:sldMk cId="2396629373" sldId="256"/>
            <ac:spMk id="8" creationId="{DA310B11-375D-3F46-B473-423335ECAE2E}"/>
          </ac:spMkLst>
        </pc:spChg>
        <pc:spChg chg="mod">
          <ac:chgData name="Tayler Buchanan" userId="S::n01273667@humber.ca::5f33f9c0-af91-45db-9d6a-3015887fb202" providerId="AD" clId="Web-{22F4F9F2-2017-EA16-B6ED-9C9263D9BD42}" dt="2021-05-07T19:04:11.371" v="160"/>
          <ac:spMkLst>
            <pc:docMk/>
            <pc:sldMk cId="2396629373" sldId="256"/>
            <ac:spMk id="10" creationId="{4B923826-BEC6-454A-B6C3-1A4F2F7B8B1D}"/>
          </ac:spMkLst>
        </pc:spChg>
        <pc:spChg chg="del mod">
          <ac:chgData name="Tayler Buchanan" userId="S::n01273667@humber.ca::5f33f9c0-af91-45db-9d6a-3015887fb202" providerId="AD" clId="Web-{22F4F9F2-2017-EA16-B6ED-9C9263D9BD42}" dt="2021-05-07T18:55:15.609" v="13"/>
          <ac:spMkLst>
            <pc:docMk/>
            <pc:sldMk cId="2396629373" sldId="256"/>
            <ac:spMk id="11" creationId="{6CA6315F-34A7-1347-B11E-53B4FB41F388}"/>
          </ac:spMkLst>
        </pc:spChg>
        <pc:spChg chg="add del mod">
          <ac:chgData name="Tayler Buchanan" userId="S::n01273667@humber.ca::5f33f9c0-af91-45db-9d6a-3015887fb202" providerId="AD" clId="Web-{22F4F9F2-2017-EA16-B6ED-9C9263D9BD42}" dt="2021-05-07T18:55:41.938" v="21"/>
          <ac:spMkLst>
            <pc:docMk/>
            <pc:sldMk cId="2396629373" sldId="256"/>
            <ac:spMk id="12" creationId="{661FABA7-B8F0-441F-BD70-01FBB93E2FCE}"/>
          </ac:spMkLst>
        </pc:spChg>
        <pc:spChg chg="mod">
          <ac:chgData name="Tayler Buchanan" userId="S::n01273667@humber.ca::5f33f9c0-af91-45db-9d6a-3015887fb202" providerId="AD" clId="Web-{22F4F9F2-2017-EA16-B6ED-9C9263D9BD42}" dt="2021-05-07T19:35:06.469" v="990" actId="14100"/>
          <ac:spMkLst>
            <pc:docMk/>
            <pc:sldMk cId="2396629373" sldId="256"/>
            <ac:spMk id="13" creationId="{2CDF18EC-4B53-0B4B-965D-16E8758A4C0B}"/>
          </ac:spMkLst>
        </pc:spChg>
        <pc:spChg chg="mod">
          <ac:chgData name="Tayler Buchanan" userId="S::n01273667@humber.ca::5f33f9c0-af91-45db-9d6a-3015887fb202" providerId="AD" clId="Web-{22F4F9F2-2017-EA16-B6ED-9C9263D9BD42}" dt="2021-05-07T19:37:40.461" v="1019" actId="20577"/>
          <ac:spMkLst>
            <pc:docMk/>
            <pc:sldMk cId="2396629373" sldId="256"/>
            <ac:spMk id="15" creationId="{8E02EDE9-4FDE-9A4A-A902-7FE030C7B71B}"/>
          </ac:spMkLst>
        </pc:spChg>
        <pc:spChg chg="del">
          <ac:chgData name="Tayler Buchanan" userId="S::n01273667@humber.ca::5f33f9c0-af91-45db-9d6a-3015887fb202" providerId="AD" clId="Web-{22F4F9F2-2017-EA16-B6ED-9C9263D9BD42}" dt="2021-05-07T19:02:26.272" v="134"/>
          <ac:spMkLst>
            <pc:docMk/>
            <pc:sldMk cId="2396629373" sldId="256"/>
            <ac:spMk id="17" creationId="{A54CF891-42BA-AC4D-9D30-F2E404BDB865}"/>
          </ac:spMkLst>
        </pc:spChg>
        <pc:spChg chg="mod">
          <ac:chgData name="Tayler Buchanan" userId="S::n01273667@humber.ca::5f33f9c0-af91-45db-9d6a-3015887fb202" providerId="AD" clId="Web-{22F4F9F2-2017-EA16-B6ED-9C9263D9BD42}" dt="2021-05-07T19:17:03.365" v="813" actId="14100"/>
          <ac:spMkLst>
            <pc:docMk/>
            <pc:sldMk cId="2396629373" sldId="256"/>
            <ac:spMk id="19" creationId="{868BC5EB-16FA-1A46-B7D1-72C900490741}"/>
          </ac:spMkLst>
        </pc:spChg>
        <pc:spChg chg="add del mod">
          <ac:chgData name="Tayler Buchanan" userId="S::n01273667@humber.ca::5f33f9c0-af91-45db-9d6a-3015887fb202" providerId="AD" clId="Web-{22F4F9F2-2017-EA16-B6ED-9C9263D9BD42}" dt="2021-05-07T19:35:09.719" v="991" actId="1076"/>
          <ac:spMkLst>
            <pc:docMk/>
            <pc:sldMk cId="2396629373" sldId="256"/>
            <ac:spMk id="20" creationId="{99F4AFB6-9F28-6E4D-9C1B-70085EC3A7A2}"/>
          </ac:spMkLst>
        </pc:spChg>
        <pc:spChg chg="del">
          <ac:chgData name="Tayler Buchanan" userId="S::n01273667@humber.ca::5f33f9c0-af91-45db-9d6a-3015887fb202" providerId="AD" clId="Web-{22F4F9F2-2017-EA16-B6ED-9C9263D9BD42}" dt="2021-05-07T18:54:47.076" v="0"/>
          <ac:spMkLst>
            <pc:docMk/>
            <pc:sldMk cId="2396629373" sldId="256"/>
            <ac:spMk id="21" creationId="{73D65235-3FD5-9F4C-99F3-407DB7F5BFFB}"/>
          </ac:spMkLst>
        </pc:spChg>
        <pc:spChg chg="mod">
          <ac:chgData name="Tayler Buchanan" userId="S::n01273667@humber.ca::5f33f9c0-af91-45db-9d6a-3015887fb202" providerId="AD" clId="Web-{22F4F9F2-2017-EA16-B6ED-9C9263D9BD42}" dt="2021-05-07T19:17:07.490" v="814" actId="1076"/>
          <ac:spMkLst>
            <pc:docMk/>
            <pc:sldMk cId="2396629373" sldId="256"/>
            <ac:spMk id="29" creationId="{F8098B16-370A-DA4B-B226-0FD670554868}"/>
          </ac:spMkLst>
        </pc:spChg>
        <pc:spChg chg="mod">
          <ac:chgData name="Tayler Buchanan" userId="S::n01273667@humber.ca::5f33f9c0-af91-45db-9d6a-3015887fb202" providerId="AD" clId="Web-{22F4F9F2-2017-EA16-B6ED-9C9263D9BD42}" dt="2021-05-07T19:17:01.349" v="803" actId="1076"/>
          <ac:spMkLst>
            <pc:docMk/>
            <pc:sldMk cId="2396629373" sldId="256"/>
            <ac:spMk id="30" creationId="{A6E9FF8E-2490-404A-AFAF-BE4CD8371574}"/>
          </ac:spMkLst>
        </pc:spChg>
        <pc:spChg chg="mod">
          <ac:chgData name="Tayler Buchanan" userId="S::n01273667@humber.ca::5f33f9c0-af91-45db-9d6a-3015887fb202" providerId="AD" clId="Web-{22F4F9F2-2017-EA16-B6ED-9C9263D9BD42}" dt="2021-05-07T19:17:01.474" v="804" actId="1076"/>
          <ac:spMkLst>
            <pc:docMk/>
            <pc:sldMk cId="2396629373" sldId="256"/>
            <ac:spMk id="31" creationId="{D6134E57-1C25-D146-80A4-421F7C95DD5A}"/>
          </ac:spMkLst>
        </pc:spChg>
        <pc:spChg chg="mod">
          <ac:chgData name="Tayler Buchanan" userId="S::n01273667@humber.ca::5f33f9c0-af91-45db-9d6a-3015887fb202" providerId="AD" clId="Web-{22F4F9F2-2017-EA16-B6ED-9C9263D9BD42}" dt="2021-05-07T19:17:01.599" v="805" actId="1076"/>
          <ac:spMkLst>
            <pc:docMk/>
            <pc:sldMk cId="2396629373" sldId="256"/>
            <ac:spMk id="32" creationId="{06AD2203-D117-7149-9C47-CAE807221453}"/>
          </ac:spMkLst>
        </pc:spChg>
        <pc:spChg chg="mod">
          <ac:chgData name="Tayler Buchanan" userId="S::n01273667@humber.ca::5f33f9c0-af91-45db-9d6a-3015887fb202" providerId="AD" clId="Web-{22F4F9F2-2017-EA16-B6ED-9C9263D9BD42}" dt="2021-05-07T19:17:01.740" v="806" actId="1076"/>
          <ac:spMkLst>
            <pc:docMk/>
            <pc:sldMk cId="2396629373" sldId="256"/>
            <ac:spMk id="33" creationId="{33BECBD0-F1EC-2449-9CF6-B9000F8805F9}"/>
          </ac:spMkLst>
        </pc:spChg>
        <pc:spChg chg="mod">
          <ac:chgData name="Tayler Buchanan" userId="S::n01273667@humber.ca::5f33f9c0-af91-45db-9d6a-3015887fb202" providerId="AD" clId="Web-{22F4F9F2-2017-EA16-B6ED-9C9263D9BD42}" dt="2021-05-07T19:17:01.865" v="807" actId="1076"/>
          <ac:spMkLst>
            <pc:docMk/>
            <pc:sldMk cId="2396629373" sldId="256"/>
            <ac:spMk id="34" creationId="{66FB0BAD-7289-FF4D-B2E0-D6437CD12AF4}"/>
          </ac:spMkLst>
        </pc:spChg>
        <pc:spChg chg="mod">
          <ac:chgData name="Tayler Buchanan" userId="S::n01273667@humber.ca::5f33f9c0-af91-45db-9d6a-3015887fb202" providerId="AD" clId="Web-{22F4F9F2-2017-EA16-B6ED-9C9263D9BD42}" dt="2021-05-07T19:17:01.990" v="808" actId="1076"/>
          <ac:spMkLst>
            <pc:docMk/>
            <pc:sldMk cId="2396629373" sldId="256"/>
            <ac:spMk id="39" creationId="{B11572E2-E006-E245-9941-5E0B42D64696}"/>
          </ac:spMkLst>
        </pc:spChg>
        <pc:spChg chg="mod">
          <ac:chgData name="Tayler Buchanan" userId="S::n01273667@humber.ca::5f33f9c0-af91-45db-9d6a-3015887fb202" providerId="AD" clId="Web-{22F4F9F2-2017-EA16-B6ED-9C9263D9BD42}" dt="2021-05-07T19:17:02.115" v="809" actId="1076"/>
          <ac:spMkLst>
            <pc:docMk/>
            <pc:sldMk cId="2396629373" sldId="256"/>
            <ac:spMk id="40" creationId="{EF982159-AEA4-BC42-88F5-93CF5E0B6014}"/>
          </ac:spMkLst>
        </pc:spChg>
        <pc:spChg chg="mod">
          <ac:chgData name="Tayler Buchanan" userId="S::n01273667@humber.ca::5f33f9c0-af91-45db-9d6a-3015887fb202" providerId="AD" clId="Web-{22F4F9F2-2017-EA16-B6ED-9C9263D9BD42}" dt="2021-05-07T19:17:02.240" v="810" actId="1076"/>
          <ac:spMkLst>
            <pc:docMk/>
            <pc:sldMk cId="2396629373" sldId="256"/>
            <ac:spMk id="41" creationId="{8EFC6B65-49EC-0D47-A782-217EBF41D3CD}"/>
          </ac:spMkLst>
        </pc:spChg>
        <pc:spChg chg="mod">
          <ac:chgData name="Tayler Buchanan" userId="S::n01273667@humber.ca::5f33f9c0-af91-45db-9d6a-3015887fb202" providerId="AD" clId="Web-{22F4F9F2-2017-EA16-B6ED-9C9263D9BD42}" dt="2021-05-07T19:17:02.396" v="811" actId="1076"/>
          <ac:spMkLst>
            <pc:docMk/>
            <pc:sldMk cId="2396629373" sldId="256"/>
            <ac:spMk id="42" creationId="{058822A5-013C-764C-954F-85407B0AF3E2}"/>
          </ac:spMkLst>
        </pc:spChg>
        <pc:spChg chg="mod">
          <ac:chgData name="Tayler Buchanan" userId="S::n01273667@humber.ca::5f33f9c0-af91-45db-9d6a-3015887fb202" providerId="AD" clId="Web-{22F4F9F2-2017-EA16-B6ED-9C9263D9BD42}" dt="2021-05-07T19:17:02.537" v="812" actId="1076"/>
          <ac:spMkLst>
            <pc:docMk/>
            <pc:sldMk cId="2396629373" sldId="256"/>
            <ac:spMk id="43" creationId="{9B3FAEDB-05C4-764C-A535-000172E4175F}"/>
          </ac:spMkLst>
        </pc:spChg>
        <pc:graphicFrameChg chg="mod modGraphic">
          <ac:chgData name="Tayler Buchanan" userId="S::n01273667@humber.ca::5f33f9c0-af91-45db-9d6a-3015887fb202" providerId="AD" clId="Web-{22F4F9F2-2017-EA16-B6ED-9C9263D9BD42}" dt="2021-05-07T19:11:43.864" v="647" actId="1076"/>
          <ac:graphicFrameMkLst>
            <pc:docMk/>
            <pc:sldMk cId="2396629373" sldId="256"/>
            <ac:graphicFrameMk id="24" creationId="{9ADBC505-80C1-C741-8E47-905CA530093C}"/>
          </ac:graphicFrameMkLst>
        </pc:graphicFrameChg>
        <pc:picChg chg="add del mod">
          <ac:chgData name="Tayler Buchanan" userId="S::n01273667@humber.ca::5f33f9c0-af91-45db-9d6a-3015887fb202" providerId="AD" clId="Web-{22F4F9F2-2017-EA16-B6ED-9C9263D9BD42}" dt="2021-05-07T18:55:27.156" v="17"/>
          <ac:picMkLst>
            <pc:docMk/>
            <pc:sldMk cId="2396629373" sldId="256"/>
            <ac:picMk id="2" creationId="{834E1916-1328-4C54-B36C-AF2F64E2BD56}"/>
          </ac:picMkLst>
        </pc:picChg>
        <pc:picChg chg="add mod modCrop">
          <ac:chgData name="Tayler Buchanan" userId="S::n01273667@humber.ca::5f33f9c0-af91-45db-9d6a-3015887fb202" providerId="AD" clId="Web-{22F4F9F2-2017-EA16-B6ED-9C9263D9BD42}" dt="2021-05-07T19:16:24.113" v="800"/>
          <ac:picMkLst>
            <pc:docMk/>
            <pc:sldMk cId="2396629373" sldId="256"/>
            <ac:picMk id="14" creationId="{AB9ED156-19F8-41E6-96B3-E1C88008D051}"/>
          </ac:picMkLst>
        </pc:picChg>
        <pc:cxnChg chg="mod">
          <ac:chgData name="Tayler Buchanan" userId="S::n01273667@humber.ca::5f33f9c0-af91-45db-9d6a-3015887fb202" providerId="AD" clId="Web-{22F4F9F2-2017-EA16-B6ED-9C9263D9BD42}" dt="2021-05-07T19:03:47.761" v="154" actId="1076"/>
          <ac:cxnSpMkLst>
            <pc:docMk/>
            <pc:sldMk cId="2396629373" sldId="256"/>
            <ac:cxnSpMk id="9" creationId="{83FBDF31-4E3F-E443-B143-F512EF6D99E1}"/>
          </ac:cxnSpMkLst>
        </pc:cxnChg>
        <pc:cxnChg chg="mod">
          <ac:chgData name="Tayler Buchanan" userId="S::n01273667@humber.ca::5f33f9c0-af91-45db-9d6a-3015887fb202" providerId="AD" clId="Web-{22F4F9F2-2017-EA16-B6ED-9C9263D9BD42}" dt="2021-05-07T19:11:49.849" v="648" actId="1076"/>
          <ac:cxnSpMkLst>
            <pc:docMk/>
            <pc:sldMk cId="2396629373" sldId="256"/>
            <ac:cxnSpMk id="25" creationId="{C271C312-5221-2C47-AEA2-5764B12EA67C}"/>
          </ac:cxnSpMkLst>
        </pc:cxnChg>
      </pc:sldChg>
      <pc:sldChg chg="addSp delSp modSp">
        <pc:chgData name="Tayler Buchanan" userId="S::n01273667@humber.ca::5f33f9c0-af91-45db-9d6a-3015887fb202" providerId="AD" clId="Web-{22F4F9F2-2017-EA16-B6ED-9C9263D9BD42}" dt="2021-05-07T19:41:29.083" v="1024" actId="20577"/>
        <pc:sldMkLst>
          <pc:docMk/>
          <pc:sldMk cId="2119224964" sldId="257"/>
        </pc:sldMkLst>
        <pc:spChg chg="add mod">
          <ac:chgData name="Tayler Buchanan" userId="S::n01273667@humber.ca::5f33f9c0-af91-45db-9d6a-3015887fb202" providerId="AD" clId="Web-{22F4F9F2-2017-EA16-B6ED-9C9263D9BD42}" dt="2021-05-07T19:28:11.432" v="962" actId="1076"/>
          <ac:spMkLst>
            <pc:docMk/>
            <pc:sldMk cId="2119224964" sldId="257"/>
            <ac:spMk id="3" creationId="{365FA6B8-04B6-4F63-995E-660DD20A089A}"/>
          </ac:spMkLst>
        </pc:spChg>
        <pc:spChg chg="del">
          <ac:chgData name="Tayler Buchanan" userId="S::n01273667@humber.ca::5f33f9c0-af91-45db-9d6a-3015887fb202" providerId="AD" clId="Web-{22F4F9F2-2017-EA16-B6ED-9C9263D9BD42}" dt="2021-05-07T19:22:15.944" v="851"/>
          <ac:spMkLst>
            <pc:docMk/>
            <pc:sldMk cId="2119224964" sldId="257"/>
            <ac:spMk id="9" creationId="{622C1D99-479F-5D49-81EB-DB5514ADE687}"/>
          </ac:spMkLst>
        </pc:spChg>
        <pc:spChg chg="del">
          <ac:chgData name="Tayler Buchanan" userId="S::n01273667@humber.ca::5f33f9c0-af91-45db-9d6a-3015887fb202" providerId="AD" clId="Web-{22F4F9F2-2017-EA16-B6ED-9C9263D9BD42}" dt="2021-05-07T19:18:44.902" v="833"/>
          <ac:spMkLst>
            <pc:docMk/>
            <pc:sldMk cId="2119224964" sldId="257"/>
            <ac:spMk id="11" creationId="{D1CA25C9-D03C-3047-93CA-FCDA2C0962DB}"/>
          </ac:spMkLst>
        </pc:spChg>
        <pc:spChg chg="mod">
          <ac:chgData name="Tayler Buchanan" userId="S::n01273667@humber.ca::5f33f9c0-af91-45db-9d6a-3015887fb202" providerId="AD" clId="Web-{22F4F9F2-2017-EA16-B6ED-9C9263D9BD42}" dt="2021-05-07T19:41:29.083" v="1024" actId="20577"/>
          <ac:spMkLst>
            <pc:docMk/>
            <pc:sldMk cId="2119224964" sldId="257"/>
            <ac:spMk id="12" creationId="{3C2A82F4-7AC2-8F44-8672-0CD91F2FA3B0}"/>
          </ac:spMkLst>
        </pc:spChg>
        <pc:spChg chg="del">
          <ac:chgData name="Tayler Buchanan" userId="S::n01273667@humber.ca::5f33f9c0-af91-45db-9d6a-3015887fb202" providerId="AD" clId="Web-{22F4F9F2-2017-EA16-B6ED-9C9263D9BD42}" dt="2021-05-07T19:24:13.216" v="881"/>
          <ac:spMkLst>
            <pc:docMk/>
            <pc:sldMk cId="2119224964" sldId="257"/>
            <ac:spMk id="18" creationId="{F825BEE6-97B4-0D49-847A-9F1931E96B79}"/>
          </ac:spMkLst>
        </pc:spChg>
        <pc:spChg chg="del">
          <ac:chgData name="Tayler Buchanan" userId="S::n01273667@humber.ca::5f33f9c0-af91-45db-9d6a-3015887fb202" providerId="AD" clId="Web-{22F4F9F2-2017-EA16-B6ED-9C9263D9BD42}" dt="2021-05-07T19:24:12.513" v="880"/>
          <ac:spMkLst>
            <pc:docMk/>
            <pc:sldMk cId="2119224964" sldId="257"/>
            <ac:spMk id="19" creationId="{64A1E92F-BA66-3B40-96EB-D86FD28EB073}"/>
          </ac:spMkLst>
        </pc:spChg>
        <pc:spChg chg="mod">
          <ac:chgData name="Tayler Buchanan" userId="S::n01273667@humber.ca::5f33f9c0-af91-45db-9d6a-3015887fb202" providerId="AD" clId="Web-{22F4F9F2-2017-EA16-B6ED-9C9263D9BD42}" dt="2021-05-07T19:29:19.279" v="975" actId="1076"/>
          <ac:spMkLst>
            <pc:docMk/>
            <pc:sldMk cId="2119224964" sldId="257"/>
            <ac:spMk id="20" creationId="{54F20A04-8E56-464B-8D3E-9654F92BB289}"/>
          </ac:spMkLst>
        </pc:spChg>
        <pc:spChg chg="mod">
          <ac:chgData name="Tayler Buchanan" userId="S::n01273667@humber.ca::5f33f9c0-af91-45db-9d6a-3015887fb202" providerId="AD" clId="Web-{22F4F9F2-2017-EA16-B6ED-9C9263D9BD42}" dt="2021-05-07T19:18:07.915" v="823"/>
          <ac:spMkLst>
            <pc:docMk/>
            <pc:sldMk cId="2119224964" sldId="257"/>
            <ac:spMk id="27" creationId="{23BF1486-A357-FB45-8907-7114A2314FF7}"/>
          </ac:spMkLst>
        </pc:spChg>
        <pc:spChg chg="del">
          <ac:chgData name="Tayler Buchanan" userId="S::n01273667@humber.ca::5f33f9c0-af91-45db-9d6a-3015887fb202" providerId="AD" clId="Web-{22F4F9F2-2017-EA16-B6ED-9C9263D9BD42}" dt="2021-05-07T19:18:16.603" v="825"/>
          <ac:spMkLst>
            <pc:docMk/>
            <pc:sldMk cId="2119224964" sldId="257"/>
            <ac:spMk id="28" creationId="{08624EA1-DAC6-4345-BFBC-8DF587CB2D79}"/>
          </ac:spMkLst>
        </pc:spChg>
        <pc:spChg chg="mod">
          <ac:chgData name="Tayler Buchanan" userId="S::n01273667@humber.ca::5f33f9c0-af91-45db-9d6a-3015887fb202" providerId="AD" clId="Web-{22F4F9F2-2017-EA16-B6ED-9C9263D9BD42}" dt="2021-05-07T19:29:32.983" v="976" actId="14100"/>
          <ac:spMkLst>
            <pc:docMk/>
            <pc:sldMk cId="2119224964" sldId="257"/>
            <ac:spMk id="31" creationId="{0E4EBAD4-33B4-564C-89A8-7563ECD99F9C}"/>
          </ac:spMkLst>
        </pc:spChg>
        <pc:spChg chg="mod">
          <ac:chgData name="Tayler Buchanan" userId="S::n01273667@humber.ca::5f33f9c0-af91-45db-9d6a-3015887fb202" providerId="AD" clId="Web-{22F4F9F2-2017-EA16-B6ED-9C9263D9BD42}" dt="2021-05-07T19:26:57.006" v="950" actId="14100"/>
          <ac:spMkLst>
            <pc:docMk/>
            <pc:sldMk cId="2119224964" sldId="257"/>
            <ac:spMk id="32" creationId="{101FBCCD-F192-FC42-8C25-0E66AA7F1396}"/>
          </ac:spMkLst>
        </pc:spChg>
        <pc:spChg chg="mod">
          <ac:chgData name="Tayler Buchanan" userId="S::n01273667@humber.ca::5f33f9c0-af91-45db-9d6a-3015887fb202" providerId="AD" clId="Web-{22F4F9F2-2017-EA16-B6ED-9C9263D9BD42}" dt="2021-05-07T19:18:26.416" v="830" actId="1076"/>
          <ac:spMkLst>
            <pc:docMk/>
            <pc:sldMk cId="2119224964" sldId="257"/>
            <ac:spMk id="33" creationId="{3C475279-FEDC-9947-8CAD-EE237AC2C66C}"/>
          </ac:spMkLst>
        </pc:spChg>
        <pc:spChg chg="mod">
          <ac:chgData name="Tayler Buchanan" userId="S::n01273667@humber.ca::5f33f9c0-af91-45db-9d6a-3015887fb202" providerId="AD" clId="Web-{22F4F9F2-2017-EA16-B6ED-9C9263D9BD42}" dt="2021-05-07T19:28:28.714" v="965" actId="14100"/>
          <ac:spMkLst>
            <pc:docMk/>
            <pc:sldMk cId="2119224964" sldId="257"/>
            <ac:spMk id="41" creationId="{BC6F7870-BCD2-9E49-8EB6-404BE9631B78}"/>
          </ac:spMkLst>
        </pc:spChg>
        <pc:picChg chg="add mod modCrop">
          <ac:chgData name="Tayler Buchanan" userId="S::n01273667@humber.ca::5f33f9c0-af91-45db-9d6a-3015887fb202" providerId="AD" clId="Web-{22F4F9F2-2017-EA16-B6ED-9C9263D9BD42}" dt="2021-05-07T19:28:44.715" v="969" actId="14100"/>
          <ac:picMkLst>
            <pc:docMk/>
            <pc:sldMk cId="2119224964" sldId="257"/>
            <ac:picMk id="2" creationId="{0995F233-AD21-4751-A07F-B96CDC2B816C}"/>
          </ac:picMkLst>
        </pc:picChg>
        <pc:picChg chg="add mod">
          <ac:chgData name="Tayler Buchanan" userId="S::n01273667@humber.ca::5f33f9c0-af91-45db-9d6a-3015887fb202" providerId="AD" clId="Web-{22F4F9F2-2017-EA16-B6ED-9C9263D9BD42}" dt="2021-05-07T19:30:31.017" v="983" actId="1076"/>
          <ac:picMkLst>
            <pc:docMk/>
            <pc:sldMk cId="2119224964" sldId="257"/>
            <ac:picMk id="4" creationId="{B27784DC-C2C9-4D79-9ACE-80470469082B}"/>
          </ac:picMkLst>
        </pc:picChg>
        <pc:picChg chg="add mod">
          <ac:chgData name="Tayler Buchanan" userId="S::n01273667@humber.ca::5f33f9c0-af91-45db-9d6a-3015887fb202" providerId="AD" clId="Web-{22F4F9F2-2017-EA16-B6ED-9C9263D9BD42}" dt="2021-05-07T19:30:11.375" v="980" actId="1076"/>
          <ac:picMkLst>
            <pc:docMk/>
            <pc:sldMk cId="2119224964" sldId="257"/>
            <ac:picMk id="5" creationId="{7F3E28A8-B8A9-4636-8D64-6FB84FD54583}"/>
          </ac:picMkLst>
        </pc:picChg>
        <pc:picChg chg="add mod">
          <ac:chgData name="Tayler Buchanan" userId="S::n01273667@humber.ca::5f33f9c0-af91-45db-9d6a-3015887fb202" providerId="AD" clId="Web-{22F4F9F2-2017-EA16-B6ED-9C9263D9BD42}" dt="2021-05-07T19:30:21.829" v="982" actId="1076"/>
          <ac:picMkLst>
            <pc:docMk/>
            <pc:sldMk cId="2119224964" sldId="257"/>
            <ac:picMk id="6" creationId="{A4368AF0-9015-493F-BE09-A649CA76CFE7}"/>
          </ac:picMkLst>
        </pc:picChg>
        <pc:cxnChg chg="mod">
          <ac:chgData name="Tayler Buchanan" userId="S::n01273667@humber.ca::5f33f9c0-af91-45db-9d6a-3015887fb202" providerId="AD" clId="Web-{22F4F9F2-2017-EA16-B6ED-9C9263D9BD42}" dt="2021-05-07T19:28:13.416" v="963" actId="1076"/>
          <ac:cxnSpMkLst>
            <pc:docMk/>
            <pc:sldMk cId="2119224964" sldId="257"/>
            <ac:cxnSpMk id="13" creationId="{1F3A1393-E571-4243-968D-E69C160D4093}"/>
          </ac:cxnSpMkLst>
        </pc:cxnChg>
      </pc:sldChg>
      <pc:sldChg chg="del">
        <pc:chgData name="Tayler Buchanan" userId="S::n01273667@humber.ca::5f33f9c0-af91-45db-9d6a-3015887fb202" providerId="AD" clId="Web-{22F4F9F2-2017-EA16-B6ED-9C9263D9BD42}" dt="2021-05-07T19:32:09.553" v="985"/>
        <pc:sldMkLst>
          <pc:docMk/>
          <pc:sldMk cId="3113461165" sldId="258"/>
        </pc:sldMkLst>
      </pc:sldChg>
      <pc:sldChg chg="del">
        <pc:chgData name="Tayler Buchanan" userId="S::n01273667@humber.ca::5f33f9c0-af91-45db-9d6a-3015887fb202" providerId="AD" clId="Web-{22F4F9F2-2017-EA16-B6ED-9C9263D9BD42}" dt="2021-05-07T19:32:06.397" v="984"/>
        <pc:sldMkLst>
          <pc:docMk/>
          <pc:sldMk cId="659556265" sldId="25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086" y="1993233"/>
            <a:ext cx="7764304" cy="4240201"/>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141810" y="6396953"/>
            <a:ext cx="6850856" cy="2940511"/>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CDFD8159-A56C-4848-A85B-CB768DE06FE7}"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73ACD-0D34-2545-BCDE-5B23ACF30C25}" type="slidenum">
              <a:rPr lang="en-US" smtClean="0"/>
              <a:t>‹#›</a:t>
            </a:fld>
            <a:endParaRPr lang="en-US"/>
          </a:p>
        </p:txBody>
      </p:sp>
    </p:spTree>
    <p:extLst>
      <p:ext uri="{BB962C8B-B14F-4D97-AF65-F5344CB8AC3E}">
        <p14:creationId xmlns:p14="http://schemas.microsoft.com/office/powerpoint/2010/main" val="191344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FD8159-A56C-4848-A85B-CB768DE06FE7}"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73ACD-0D34-2545-BCDE-5B23ACF30C25}" type="slidenum">
              <a:rPr lang="en-US" smtClean="0"/>
              <a:t>‹#›</a:t>
            </a:fld>
            <a:endParaRPr lang="en-US"/>
          </a:p>
        </p:txBody>
      </p:sp>
    </p:spTree>
    <p:extLst>
      <p:ext uri="{BB962C8B-B14F-4D97-AF65-F5344CB8AC3E}">
        <p14:creationId xmlns:p14="http://schemas.microsoft.com/office/powerpoint/2010/main" val="335487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6859" y="648435"/>
            <a:ext cx="1969621" cy="103213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7995" y="648435"/>
            <a:ext cx="5794683" cy="103213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FD8159-A56C-4848-A85B-CB768DE06FE7}"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73ACD-0D34-2545-BCDE-5B23ACF30C25}" type="slidenum">
              <a:rPr lang="en-US" smtClean="0"/>
              <a:t>‹#›</a:t>
            </a:fld>
            <a:endParaRPr lang="en-US"/>
          </a:p>
        </p:txBody>
      </p:sp>
    </p:spTree>
    <p:extLst>
      <p:ext uri="{BB962C8B-B14F-4D97-AF65-F5344CB8AC3E}">
        <p14:creationId xmlns:p14="http://schemas.microsoft.com/office/powerpoint/2010/main" val="212141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FD8159-A56C-4848-A85B-CB768DE06FE7}"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73ACD-0D34-2545-BCDE-5B23ACF30C25}" type="slidenum">
              <a:rPr lang="en-US" smtClean="0"/>
              <a:t>‹#›</a:t>
            </a:fld>
            <a:endParaRPr lang="en-US"/>
          </a:p>
        </p:txBody>
      </p:sp>
    </p:spTree>
    <p:extLst>
      <p:ext uri="{BB962C8B-B14F-4D97-AF65-F5344CB8AC3E}">
        <p14:creationId xmlns:p14="http://schemas.microsoft.com/office/powerpoint/2010/main" val="53727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238" y="3036371"/>
            <a:ext cx="7878485" cy="5066250"/>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623238" y="8150549"/>
            <a:ext cx="7878485" cy="2664221"/>
          </a:xfrm>
        </p:spPr>
        <p:txBody>
          <a:bodyPr/>
          <a:lstStyle>
            <a:lvl1pPr marL="0" indent="0">
              <a:buNone/>
              <a:defRPr sz="2398">
                <a:solidFill>
                  <a:schemeClr val="tx1"/>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FD8159-A56C-4848-A85B-CB768DE06FE7}"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73ACD-0D34-2545-BCDE-5B23ACF30C25}" type="slidenum">
              <a:rPr lang="en-US" smtClean="0"/>
              <a:t>‹#›</a:t>
            </a:fld>
            <a:endParaRPr lang="en-US"/>
          </a:p>
        </p:txBody>
      </p:sp>
    </p:spTree>
    <p:extLst>
      <p:ext uri="{BB962C8B-B14F-4D97-AF65-F5344CB8AC3E}">
        <p14:creationId xmlns:p14="http://schemas.microsoft.com/office/powerpoint/2010/main" val="544938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7995" y="3242175"/>
            <a:ext cx="3882152" cy="77276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4328" y="3242175"/>
            <a:ext cx="3882152" cy="77276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FD8159-A56C-4848-A85B-CB768DE06FE7}"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73ACD-0D34-2545-BCDE-5B23ACF30C25}" type="slidenum">
              <a:rPr lang="en-US" smtClean="0"/>
              <a:t>‹#›</a:t>
            </a:fld>
            <a:endParaRPr lang="en-US"/>
          </a:p>
        </p:txBody>
      </p:sp>
    </p:spTree>
    <p:extLst>
      <p:ext uri="{BB962C8B-B14F-4D97-AF65-F5344CB8AC3E}">
        <p14:creationId xmlns:p14="http://schemas.microsoft.com/office/powerpoint/2010/main" val="1595935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185" y="648437"/>
            <a:ext cx="7878485" cy="2354102"/>
          </a:xfrm>
        </p:spPr>
        <p:txBody>
          <a:bodyPr/>
          <a:lstStyle/>
          <a:p>
            <a:r>
              <a:rPr lang="en-US"/>
              <a:t>Click to edit Master title style</a:t>
            </a:r>
          </a:p>
        </p:txBody>
      </p:sp>
      <p:sp>
        <p:nvSpPr>
          <p:cNvPr id="3" name="Text Placeholder 2"/>
          <p:cNvSpPr>
            <a:spLocks noGrp="1"/>
          </p:cNvSpPr>
          <p:nvPr>
            <p:ph type="body" idx="1"/>
          </p:nvPr>
        </p:nvSpPr>
        <p:spPr>
          <a:xfrm>
            <a:off x="629186" y="2985621"/>
            <a:ext cx="3864310" cy="1463207"/>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Click to edit Master text styles</a:t>
            </a:r>
          </a:p>
        </p:txBody>
      </p:sp>
      <p:sp>
        <p:nvSpPr>
          <p:cNvPr id="4" name="Content Placeholder 3"/>
          <p:cNvSpPr>
            <a:spLocks noGrp="1"/>
          </p:cNvSpPr>
          <p:nvPr>
            <p:ph sz="half" idx="2"/>
          </p:nvPr>
        </p:nvSpPr>
        <p:spPr>
          <a:xfrm>
            <a:off x="629186" y="4448828"/>
            <a:ext cx="3864310" cy="654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4328" y="2985621"/>
            <a:ext cx="3883342" cy="1463207"/>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Click to edit Master text styles</a:t>
            </a:r>
          </a:p>
        </p:txBody>
      </p:sp>
      <p:sp>
        <p:nvSpPr>
          <p:cNvPr id="6" name="Content Placeholder 5"/>
          <p:cNvSpPr>
            <a:spLocks noGrp="1"/>
          </p:cNvSpPr>
          <p:nvPr>
            <p:ph sz="quarter" idx="4"/>
          </p:nvPr>
        </p:nvSpPr>
        <p:spPr>
          <a:xfrm>
            <a:off x="4624328" y="4448828"/>
            <a:ext cx="3883342" cy="654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FD8159-A56C-4848-A85B-CB768DE06FE7}" type="datetimeFigureOut">
              <a:rPr lang="en-US" smtClean="0"/>
              <a:t>5/9/2023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73ACD-0D34-2545-BCDE-5B23ACF30C25}" type="slidenum">
              <a:rPr lang="en-US" smtClean="0"/>
              <a:t>‹#›</a:t>
            </a:fld>
            <a:endParaRPr lang="en-US"/>
          </a:p>
        </p:txBody>
      </p:sp>
    </p:spTree>
    <p:extLst>
      <p:ext uri="{BB962C8B-B14F-4D97-AF65-F5344CB8AC3E}">
        <p14:creationId xmlns:p14="http://schemas.microsoft.com/office/powerpoint/2010/main" val="106451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FD8159-A56C-4848-A85B-CB768DE06FE7}" type="datetimeFigureOut">
              <a:rPr lang="en-US" smtClean="0"/>
              <a:t>5/9/2023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73ACD-0D34-2545-BCDE-5B23ACF30C25}" type="slidenum">
              <a:rPr lang="en-US" smtClean="0"/>
              <a:t>‹#›</a:t>
            </a:fld>
            <a:endParaRPr lang="en-US"/>
          </a:p>
        </p:txBody>
      </p:sp>
    </p:spTree>
    <p:extLst>
      <p:ext uri="{BB962C8B-B14F-4D97-AF65-F5344CB8AC3E}">
        <p14:creationId xmlns:p14="http://schemas.microsoft.com/office/powerpoint/2010/main" val="196552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D8159-A56C-4848-A85B-CB768DE06FE7}" type="datetimeFigureOut">
              <a:rPr lang="en-US" smtClean="0"/>
              <a:t>5/9/2023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73ACD-0D34-2545-BCDE-5B23ACF30C25}" type="slidenum">
              <a:rPr lang="en-US" smtClean="0"/>
              <a:t>‹#›</a:t>
            </a:fld>
            <a:endParaRPr lang="en-US"/>
          </a:p>
        </p:txBody>
      </p:sp>
    </p:spTree>
    <p:extLst>
      <p:ext uri="{BB962C8B-B14F-4D97-AF65-F5344CB8AC3E}">
        <p14:creationId xmlns:p14="http://schemas.microsoft.com/office/powerpoint/2010/main" val="173123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185" y="811953"/>
            <a:ext cx="2946106" cy="2841837"/>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3883342" y="1753596"/>
            <a:ext cx="4624328" cy="8655197"/>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185" y="3653790"/>
            <a:ext cx="2946106" cy="676909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Click to edit Master text styles</a:t>
            </a:r>
          </a:p>
        </p:txBody>
      </p:sp>
      <p:sp>
        <p:nvSpPr>
          <p:cNvPr id="5" name="Date Placeholder 4"/>
          <p:cNvSpPr>
            <a:spLocks noGrp="1"/>
          </p:cNvSpPr>
          <p:nvPr>
            <p:ph type="dt" sz="half" idx="10"/>
          </p:nvPr>
        </p:nvSpPr>
        <p:spPr/>
        <p:txBody>
          <a:bodyPr/>
          <a:lstStyle/>
          <a:p>
            <a:fld id="{CDFD8159-A56C-4848-A85B-CB768DE06FE7}"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73ACD-0D34-2545-BCDE-5B23ACF30C25}" type="slidenum">
              <a:rPr lang="en-US" smtClean="0"/>
              <a:t>‹#›</a:t>
            </a:fld>
            <a:endParaRPr lang="en-US"/>
          </a:p>
        </p:txBody>
      </p:sp>
    </p:spTree>
    <p:extLst>
      <p:ext uri="{BB962C8B-B14F-4D97-AF65-F5344CB8AC3E}">
        <p14:creationId xmlns:p14="http://schemas.microsoft.com/office/powerpoint/2010/main" val="63482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185" y="811953"/>
            <a:ext cx="2946106" cy="2841837"/>
          </a:xfrm>
        </p:spPr>
        <p:txBody>
          <a:bodyPr anchor="b"/>
          <a:lstStyle>
            <a:lvl1pPr>
              <a:defRPr sz="3197"/>
            </a:lvl1pPr>
          </a:lstStyle>
          <a:p>
            <a:r>
              <a:rPr lang="en-US"/>
              <a:t>Click to edit Master title style</a:t>
            </a:r>
          </a:p>
        </p:txBody>
      </p:sp>
      <p:sp>
        <p:nvSpPr>
          <p:cNvPr id="3" name="Picture Placeholder 2"/>
          <p:cNvSpPr>
            <a:spLocks noGrp="1" noChangeAspect="1"/>
          </p:cNvSpPr>
          <p:nvPr>
            <p:ph type="pic" idx="1"/>
          </p:nvPr>
        </p:nvSpPr>
        <p:spPr>
          <a:xfrm>
            <a:off x="3883342" y="1753596"/>
            <a:ext cx="4624328" cy="8655197"/>
          </a:xfrm>
        </p:spPr>
        <p:txBody>
          <a:bodyPr anchor="t"/>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r>
              <a:rPr lang="en-US"/>
              <a:t>Click icon to add picture</a:t>
            </a:r>
          </a:p>
        </p:txBody>
      </p:sp>
      <p:sp>
        <p:nvSpPr>
          <p:cNvPr id="4" name="Text Placeholder 3"/>
          <p:cNvSpPr>
            <a:spLocks noGrp="1"/>
          </p:cNvSpPr>
          <p:nvPr>
            <p:ph type="body" sz="half" idx="2"/>
          </p:nvPr>
        </p:nvSpPr>
        <p:spPr>
          <a:xfrm>
            <a:off x="629185" y="3653790"/>
            <a:ext cx="2946106" cy="676909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Click to edit Master text styles</a:t>
            </a:r>
          </a:p>
        </p:txBody>
      </p:sp>
      <p:sp>
        <p:nvSpPr>
          <p:cNvPr id="5" name="Date Placeholder 4"/>
          <p:cNvSpPr>
            <a:spLocks noGrp="1"/>
          </p:cNvSpPr>
          <p:nvPr>
            <p:ph type="dt" sz="half" idx="10"/>
          </p:nvPr>
        </p:nvSpPr>
        <p:spPr/>
        <p:txBody>
          <a:bodyPr/>
          <a:lstStyle/>
          <a:p>
            <a:fld id="{CDFD8159-A56C-4848-A85B-CB768DE06FE7}"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73ACD-0D34-2545-BCDE-5B23ACF30C25}" type="slidenum">
              <a:rPr lang="en-US" smtClean="0"/>
              <a:t>‹#›</a:t>
            </a:fld>
            <a:endParaRPr lang="en-US"/>
          </a:p>
        </p:txBody>
      </p:sp>
    </p:spTree>
    <p:extLst>
      <p:ext uri="{BB962C8B-B14F-4D97-AF65-F5344CB8AC3E}">
        <p14:creationId xmlns:p14="http://schemas.microsoft.com/office/powerpoint/2010/main" val="8001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7995" y="648437"/>
            <a:ext cx="7878485" cy="23541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7995" y="3242175"/>
            <a:ext cx="7878485" cy="77276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7995" y="11288409"/>
            <a:ext cx="2055257" cy="648435"/>
          </a:xfrm>
          <a:prstGeom prst="rect">
            <a:avLst/>
          </a:prstGeom>
        </p:spPr>
        <p:txBody>
          <a:bodyPr vert="horz" lIns="91440" tIns="45720" rIns="91440" bIns="45720" rtlCol="0" anchor="ctr"/>
          <a:lstStyle>
            <a:lvl1pPr algn="l">
              <a:defRPr sz="1199">
                <a:solidFill>
                  <a:schemeClr val="tx1">
                    <a:tint val="75000"/>
                  </a:schemeClr>
                </a:solidFill>
              </a:defRPr>
            </a:lvl1pPr>
          </a:lstStyle>
          <a:p>
            <a:fld id="{CDFD8159-A56C-4848-A85B-CB768DE06FE7}" type="datetimeFigureOut">
              <a:rPr lang="en-US" smtClean="0"/>
              <a:t>5/9/2023</a:t>
            </a:fld>
            <a:endParaRPr lang="en-US"/>
          </a:p>
        </p:txBody>
      </p:sp>
      <p:sp>
        <p:nvSpPr>
          <p:cNvPr id="5" name="Footer Placeholder 4"/>
          <p:cNvSpPr>
            <a:spLocks noGrp="1"/>
          </p:cNvSpPr>
          <p:nvPr>
            <p:ph type="ftr" sz="quarter" idx="3"/>
          </p:nvPr>
        </p:nvSpPr>
        <p:spPr>
          <a:xfrm>
            <a:off x="3025795" y="11288409"/>
            <a:ext cx="3082885" cy="64843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1223" y="11288409"/>
            <a:ext cx="2055257" cy="648435"/>
          </a:xfrm>
          <a:prstGeom prst="rect">
            <a:avLst/>
          </a:prstGeom>
        </p:spPr>
        <p:txBody>
          <a:bodyPr vert="horz" lIns="91440" tIns="45720" rIns="91440" bIns="45720" rtlCol="0" anchor="ctr"/>
          <a:lstStyle>
            <a:lvl1pPr algn="r">
              <a:defRPr sz="1199">
                <a:solidFill>
                  <a:schemeClr val="tx1">
                    <a:tint val="75000"/>
                  </a:schemeClr>
                </a:solidFill>
              </a:defRPr>
            </a:lvl1pPr>
          </a:lstStyle>
          <a:p>
            <a:fld id="{59273ACD-0D34-2545-BCDE-5B23ACF30C25}" type="slidenum">
              <a:rPr lang="en-US" smtClean="0"/>
              <a:t>‹#›</a:t>
            </a:fld>
            <a:endParaRPr lang="en-US"/>
          </a:p>
        </p:txBody>
      </p:sp>
    </p:spTree>
    <p:extLst>
      <p:ext uri="{BB962C8B-B14F-4D97-AF65-F5344CB8AC3E}">
        <p14:creationId xmlns:p14="http://schemas.microsoft.com/office/powerpoint/2010/main" val="22575105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8BC5EB-16FA-1A46-B7D1-72C900490741}"/>
              </a:ext>
            </a:extLst>
          </p:cNvPr>
          <p:cNvSpPr/>
          <p:nvPr/>
        </p:nvSpPr>
        <p:spPr>
          <a:xfrm>
            <a:off x="3283197" y="8491952"/>
            <a:ext cx="5917301" cy="36797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7"/>
          </a:p>
        </p:txBody>
      </p:sp>
      <p:sp>
        <p:nvSpPr>
          <p:cNvPr id="13" name="Rectangle 12">
            <a:extLst>
              <a:ext uri="{FF2B5EF4-FFF2-40B4-BE49-F238E27FC236}">
                <a16:creationId xmlns:a16="http://schemas.microsoft.com/office/drawing/2014/main" id="{2CDF18EC-4B53-0B4B-965D-16E8758A4C0B}"/>
              </a:ext>
            </a:extLst>
          </p:cNvPr>
          <p:cNvSpPr/>
          <p:nvPr/>
        </p:nvSpPr>
        <p:spPr>
          <a:xfrm>
            <a:off x="0" y="2207529"/>
            <a:ext cx="3459870" cy="9914118"/>
          </a:xfrm>
          <a:prstGeom prst="rect">
            <a:avLst/>
          </a:prstGeom>
          <a:solidFill>
            <a:srgbClr val="000033"/>
          </a:solidFill>
          <a:ln>
            <a:solidFill>
              <a:srgbClr val="00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7"/>
          </a:p>
        </p:txBody>
      </p:sp>
      <p:sp>
        <p:nvSpPr>
          <p:cNvPr id="4" name="Rectangle 3">
            <a:extLst>
              <a:ext uri="{FF2B5EF4-FFF2-40B4-BE49-F238E27FC236}">
                <a16:creationId xmlns:a16="http://schemas.microsoft.com/office/drawing/2014/main" id="{AC03BC25-189F-DE4E-B252-A6FB88DBF8F8}"/>
              </a:ext>
            </a:extLst>
          </p:cNvPr>
          <p:cNvSpPr/>
          <p:nvPr/>
        </p:nvSpPr>
        <p:spPr>
          <a:xfrm>
            <a:off x="5752560" y="3"/>
            <a:ext cx="3381915" cy="242643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7"/>
          </a:p>
        </p:txBody>
      </p:sp>
      <p:sp>
        <p:nvSpPr>
          <p:cNvPr id="5" name="Rounded Rectangle 4">
            <a:extLst>
              <a:ext uri="{FF2B5EF4-FFF2-40B4-BE49-F238E27FC236}">
                <a16:creationId xmlns:a16="http://schemas.microsoft.com/office/drawing/2014/main" id="{2749BC22-6D64-C348-9CEC-BE105A62B130}"/>
              </a:ext>
            </a:extLst>
          </p:cNvPr>
          <p:cNvSpPr/>
          <p:nvPr/>
        </p:nvSpPr>
        <p:spPr>
          <a:xfrm>
            <a:off x="5976330" y="1742418"/>
            <a:ext cx="1247752" cy="464805"/>
          </a:xfrm>
          <a:prstGeom prst="roundRect">
            <a:avLst>
              <a:gd name="adj" fmla="val 50000"/>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7"/>
          </a:p>
        </p:txBody>
      </p:sp>
      <p:sp>
        <p:nvSpPr>
          <p:cNvPr id="6" name="object 4">
            <a:extLst>
              <a:ext uri="{FF2B5EF4-FFF2-40B4-BE49-F238E27FC236}">
                <a16:creationId xmlns:a16="http://schemas.microsoft.com/office/drawing/2014/main" id="{C72ABD6C-7D02-5343-B8FB-FF3EBC1A5CA1}"/>
              </a:ext>
            </a:extLst>
          </p:cNvPr>
          <p:cNvSpPr/>
          <p:nvPr/>
        </p:nvSpPr>
        <p:spPr>
          <a:xfrm>
            <a:off x="6129672" y="1850679"/>
            <a:ext cx="941069" cy="248283"/>
          </a:xfrm>
          <a:prstGeom prst="rect">
            <a:avLst/>
          </a:prstGeom>
          <a:blipFill>
            <a:blip r:embed="rId2" cstate="print"/>
            <a:stretch>
              <a:fillRect/>
            </a:stretch>
          </a:blipFill>
        </p:spPr>
        <p:txBody>
          <a:bodyPr wrap="square" lIns="0" tIns="0" rIns="0" bIns="0" rtlCol="0"/>
          <a:lstStyle/>
          <a:p>
            <a:endParaRPr sz="2397"/>
          </a:p>
        </p:txBody>
      </p:sp>
      <p:sp>
        <p:nvSpPr>
          <p:cNvPr id="7" name="object 2">
            <a:extLst>
              <a:ext uri="{FF2B5EF4-FFF2-40B4-BE49-F238E27FC236}">
                <a16:creationId xmlns:a16="http://schemas.microsoft.com/office/drawing/2014/main" id="{83E07790-A931-CF46-9511-35242805ADD6}"/>
              </a:ext>
            </a:extLst>
          </p:cNvPr>
          <p:cNvSpPr txBox="1"/>
          <p:nvPr/>
        </p:nvSpPr>
        <p:spPr>
          <a:xfrm>
            <a:off x="5976332" y="1054694"/>
            <a:ext cx="2915269" cy="600036"/>
          </a:xfrm>
          <a:prstGeom prst="rect">
            <a:avLst/>
          </a:prstGeom>
        </p:spPr>
        <p:txBody>
          <a:bodyPr vert="horz" wrap="square" lIns="0" tIns="22225" rIns="0" bIns="0" rtlCol="0" anchor="t">
            <a:spAutoFit/>
          </a:bodyPr>
          <a:lstStyle/>
          <a:p>
            <a:pPr marL="391160" marR="5080" indent="-379095">
              <a:lnSpc>
                <a:spcPct val="94600"/>
              </a:lnSpc>
              <a:spcBef>
                <a:spcPts val="175"/>
              </a:spcBef>
            </a:pPr>
            <a:r>
              <a:rPr lang="en-CA" sz="1200">
                <a:solidFill>
                  <a:srgbClr val="FFFFFF"/>
                </a:solidFill>
                <a:latin typeface="Source Sans Pro"/>
                <a:ea typeface="Source Sans Pro"/>
                <a:cs typeface="Franklin Gothic Demi Cond"/>
              </a:rPr>
              <a:t>Green </a:t>
            </a:r>
            <a:r>
              <a:rPr lang="en-CA" sz="1200" spc="-5">
                <a:solidFill>
                  <a:srgbClr val="FFFFFF"/>
                </a:solidFill>
                <a:latin typeface="Source Sans Pro"/>
                <a:ea typeface="Source Sans Pro"/>
                <a:cs typeface="Franklin Gothic Demi Cond"/>
              </a:rPr>
              <a:t>Building</a:t>
            </a:r>
            <a:r>
              <a:rPr lang="en-CA" sz="1200" spc="-35">
                <a:solidFill>
                  <a:srgbClr val="FFFFFF"/>
                </a:solidFill>
                <a:latin typeface="Source Sans Pro"/>
                <a:ea typeface="Source Sans Pro"/>
                <a:cs typeface="Franklin Gothic Demi Cond"/>
              </a:rPr>
              <a:t> </a:t>
            </a:r>
            <a:r>
              <a:rPr lang="en-CA" sz="1200" spc="-5">
                <a:solidFill>
                  <a:srgbClr val="FFFFFF"/>
                </a:solidFill>
                <a:latin typeface="Source Sans Pro"/>
                <a:ea typeface="Source Sans Pro"/>
                <a:cs typeface="Franklin Gothic Demi Cond"/>
              </a:rPr>
              <a:t>Project</a:t>
            </a:r>
            <a:r>
              <a:rPr lang="en-CA" sz="1200" spc="-15">
                <a:solidFill>
                  <a:srgbClr val="FFFFFF"/>
                </a:solidFill>
                <a:latin typeface="Source Sans Pro"/>
                <a:ea typeface="Source Sans Pro"/>
                <a:cs typeface="Franklin Gothic Demi Cond"/>
              </a:rPr>
              <a:t> </a:t>
            </a:r>
            <a:r>
              <a:rPr lang="en-CA" sz="1200" spc="-5">
                <a:solidFill>
                  <a:srgbClr val="FFFFFF"/>
                </a:solidFill>
                <a:latin typeface="Source Sans Pro"/>
                <a:ea typeface="Source Sans Pro"/>
                <a:cs typeface="Franklin Gothic Demi Cond"/>
              </a:rPr>
              <a:t>Summaries </a:t>
            </a:r>
            <a:endParaRPr lang="en-US">
              <a:latin typeface="Source Sans Pro"/>
              <a:ea typeface="Source Sans Pro"/>
            </a:endParaRPr>
          </a:p>
          <a:p>
            <a:pPr marL="391160" marR="5080" indent="-379095">
              <a:lnSpc>
                <a:spcPct val="94600"/>
              </a:lnSpc>
              <a:spcBef>
                <a:spcPts val="175"/>
              </a:spcBef>
            </a:pPr>
            <a:r>
              <a:rPr lang="en-CA" sz="1200" spc="-5">
                <a:solidFill>
                  <a:srgbClr val="FFFFFF"/>
                </a:solidFill>
                <a:latin typeface="Source Sans Pro"/>
                <a:ea typeface="Source Sans Pro"/>
                <a:cs typeface="Franklin Gothic Demi Cond"/>
              </a:rPr>
              <a:t>Barrett Centre for Technology Innovation</a:t>
            </a:r>
          </a:p>
          <a:p>
            <a:pPr marL="391160" marR="5080" indent="-379095">
              <a:lnSpc>
                <a:spcPct val="94600"/>
              </a:lnSpc>
              <a:spcBef>
                <a:spcPts val="175"/>
              </a:spcBef>
            </a:pPr>
            <a:r>
              <a:rPr lang="en-CA" sz="1200" spc="-5">
                <a:solidFill>
                  <a:srgbClr val="FFFFFF"/>
                </a:solidFill>
                <a:latin typeface="Source Sans Pro"/>
                <a:ea typeface="Source Sans Pro"/>
                <a:cs typeface="Franklin Gothic Demi Cond"/>
              </a:rPr>
              <a:t>Opening Day:</a:t>
            </a:r>
            <a:r>
              <a:rPr lang="en-CA" sz="1200" spc="-80">
                <a:solidFill>
                  <a:srgbClr val="FFFFFF"/>
                </a:solidFill>
                <a:latin typeface="Source Sans Pro"/>
                <a:ea typeface="Source Sans Pro"/>
                <a:cs typeface="Franklin Gothic Demi Cond"/>
              </a:rPr>
              <a:t> </a:t>
            </a:r>
            <a:r>
              <a:rPr lang="en-CA" sz="1200" spc="-5">
                <a:solidFill>
                  <a:srgbClr val="FFFFFF"/>
                </a:solidFill>
                <a:latin typeface="Source Sans Pro"/>
                <a:ea typeface="Source Sans Pro"/>
                <a:cs typeface="Franklin Gothic Demi Cond"/>
              </a:rPr>
              <a:t>4/1/2019</a:t>
            </a:r>
            <a:endParaRPr lang="en-CA" sz="1200">
              <a:latin typeface="Source Sans Pro"/>
              <a:ea typeface="Source Sans Pro"/>
              <a:cs typeface="Franklin Gothic Demi Cond"/>
            </a:endParaRPr>
          </a:p>
        </p:txBody>
      </p:sp>
      <p:sp>
        <p:nvSpPr>
          <p:cNvPr id="8" name="object 3">
            <a:extLst>
              <a:ext uri="{FF2B5EF4-FFF2-40B4-BE49-F238E27FC236}">
                <a16:creationId xmlns:a16="http://schemas.microsoft.com/office/drawing/2014/main" id="{DA310B11-375D-3F46-B473-423335ECAE2E}"/>
              </a:ext>
            </a:extLst>
          </p:cNvPr>
          <p:cNvSpPr/>
          <p:nvPr/>
        </p:nvSpPr>
        <p:spPr>
          <a:xfrm>
            <a:off x="5976331" y="292211"/>
            <a:ext cx="1732882" cy="438050"/>
          </a:xfrm>
          <a:prstGeom prst="rect">
            <a:avLst/>
          </a:prstGeom>
          <a:blipFill>
            <a:blip r:embed="rId3" cstate="print"/>
            <a:stretch>
              <a:fillRect/>
            </a:stretch>
          </a:blipFill>
        </p:spPr>
        <p:txBody>
          <a:bodyPr wrap="square" lIns="0" tIns="0" rIns="0" bIns="0" rtlCol="0"/>
          <a:lstStyle/>
          <a:p>
            <a:endParaRPr sz="2397"/>
          </a:p>
        </p:txBody>
      </p:sp>
      <p:cxnSp>
        <p:nvCxnSpPr>
          <p:cNvPr id="9" name="Straight Connector 8">
            <a:extLst>
              <a:ext uri="{FF2B5EF4-FFF2-40B4-BE49-F238E27FC236}">
                <a16:creationId xmlns:a16="http://schemas.microsoft.com/office/drawing/2014/main" id="{83FBDF31-4E3F-E443-B143-F512EF6D99E1}"/>
              </a:ext>
            </a:extLst>
          </p:cNvPr>
          <p:cNvCxnSpPr/>
          <p:nvPr/>
        </p:nvCxnSpPr>
        <p:spPr>
          <a:xfrm>
            <a:off x="5976332" y="927856"/>
            <a:ext cx="291526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B923826-BEC6-454A-B6C3-1A4F2F7B8B1D}"/>
              </a:ext>
            </a:extLst>
          </p:cNvPr>
          <p:cNvSpPr/>
          <p:nvPr/>
        </p:nvSpPr>
        <p:spPr>
          <a:xfrm>
            <a:off x="0" y="0"/>
            <a:ext cx="5765176" cy="24264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7"/>
          </a:p>
        </p:txBody>
      </p:sp>
      <p:sp>
        <p:nvSpPr>
          <p:cNvPr id="15" name="Rectangle 14">
            <a:extLst>
              <a:ext uri="{FF2B5EF4-FFF2-40B4-BE49-F238E27FC236}">
                <a16:creationId xmlns:a16="http://schemas.microsoft.com/office/drawing/2014/main" id="{8E02EDE9-4FDE-9A4A-A902-7FE030C7B71B}"/>
              </a:ext>
            </a:extLst>
          </p:cNvPr>
          <p:cNvSpPr/>
          <p:nvPr/>
        </p:nvSpPr>
        <p:spPr>
          <a:xfrm>
            <a:off x="3681614" y="2579810"/>
            <a:ext cx="5200246" cy="6001643"/>
          </a:xfrm>
          <a:prstGeom prst="rect">
            <a:avLst/>
          </a:prstGeom>
        </p:spPr>
        <p:txBody>
          <a:bodyPr wrap="square" lIns="91440" tIns="45720" rIns="91440" bIns="45720" anchor="t">
            <a:spAutoFit/>
          </a:bodyPr>
          <a:lstStyle/>
          <a:p>
            <a:pPr algn="just"/>
            <a:r>
              <a:rPr lang="en-US" sz="1200">
                <a:latin typeface="Source Sans Pro"/>
                <a:ea typeface="+mn-lt"/>
                <a:cs typeface="+mn-lt"/>
              </a:rPr>
              <a:t>The Barrett Centre for Technology Innovation (Barrett CTI) pioneers a new educational model, focusing on sustainable building practices, automated manufacturing and human-</a:t>
            </a:r>
            <a:r>
              <a:rPr lang="en-US" sz="1200" err="1">
                <a:latin typeface="Source Sans Pro"/>
                <a:ea typeface="+mn-lt"/>
                <a:cs typeface="+mn-lt"/>
              </a:rPr>
              <a:t>centred</a:t>
            </a:r>
            <a:r>
              <a:rPr lang="en-US" sz="1200">
                <a:latin typeface="Source Sans Pro"/>
                <a:ea typeface="+mn-lt"/>
                <a:cs typeface="+mn-lt"/>
              </a:rPr>
              <a:t> solutions for the 21</a:t>
            </a:r>
            <a:r>
              <a:rPr lang="en-US" sz="1200" baseline="30000">
                <a:latin typeface="Source Sans Pro"/>
                <a:ea typeface="+mn-lt"/>
                <a:cs typeface="+mn-lt"/>
              </a:rPr>
              <a:t>st</a:t>
            </a:r>
            <a:r>
              <a:rPr lang="en-US" sz="1200">
                <a:latin typeface="Source Sans Pro"/>
                <a:ea typeface="+mn-lt"/>
                <a:cs typeface="+mn-lt"/>
              </a:rPr>
              <a:t> century. Located at Humber’s North Campus, the 93,000-square-foot facility is a living laboratory that omits traditional classrooms entirely. Interdisciplinary teams of students, faculty, industry partners and community members make use of interactive technology zones, digital media studios, cutting-edge prototyping and maker spaces, interactive demonstration areas and flexible open concept gathering spaces. </a:t>
            </a:r>
            <a:endParaRPr lang="en-US">
              <a:latin typeface="Source Sans Pro"/>
              <a:ea typeface="Source Sans Pro"/>
              <a:cs typeface="Calibri" panose="020F0502020204030204"/>
            </a:endParaRPr>
          </a:p>
          <a:p>
            <a:pPr algn="just"/>
            <a:endParaRPr lang="en-US" sz="1200">
              <a:latin typeface="Source Sans Pro"/>
              <a:ea typeface="+mn-lt"/>
              <a:cs typeface="+mn-lt"/>
            </a:endParaRPr>
          </a:p>
          <a:p>
            <a:pPr algn="just"/>
            <a:r>
              <a:rPr lang="en-US" sz="1200">
                <a:latin typeface="Source Sans Pro"/>
                <a:ea typeface="+mn-lt"/>
                <a:cs typeface="+mn-lt"/>
              </a:rPr>
              <a:t>The central atrium, which is the grand entrance to the building and campus life, is a dynamic location to meet, work and socialize. The expansive space is utilized for idea-sharing, showcasing new products and exploring new technologies. Residential suites on the top floor allow industry advisors to live on-site while working on projects. Designed to inspire innovation, the Barrett CTI will enable students to immerse themselves in world-class technologies and mend the gap between education and real-world experiences. </a:t>
            </a:r>
            <a:endParaRPr lang="en-US">
              <a:latin typeface="Source Sans Pro"/>
              <a:ea typeface="Source Sans Pro"/>
            </a:endParaRPr>
          </a:p>
          <a:p>
            <a:pPr algn="just"/>
            <a:endParaRPr lang="en-US" sz="1200">
              <a:latin typeface="Source Sans Pro"/>
              <a:ea typeface="+mn-lt"/>
              <a:cs typeface="+mn-lt"/>
            </a:endParaRPr>
          </a:p>
          <a:p>
            <a:pPr algn="just"/>
            <a:r>
              <a:rPr lang="en-US" sz="1200">
                <a:latin typeface="Source Sans Pro"/>
                <a:ea typeface="+mn-lt"/>
                <a:cs typeface="+mn-lt"/>
              </a:rPr>
              <a:t>The Barrett CTI is certified LEED-Platinum and the second-largest net-zero energy building in Canada at the time of construction, reflecting Humber’s commitment to providing national leadership in sustainable campuses. The sustainability features also function as teaching tools and include:</a:t>
            </a:r>
            <a:endParaRPr lang="en-US" sz="1200">
              <a:latin typeface="Source Sans Pro"/>
              <a:ea typeface="Source Sans Pro"/>
              <a:cs typeface="Calibri"/>
            </a:endParaRPr>
          </a:p>
          <a:p>
            <a:pPr algn="just"/>
            <a:endParaRPr lang="en-US" sz="1200">
              <a:latin typeface="Source Sans Pro"/>
              <a:ea typeface="+mn-lt"/>
              <a:cs typeface="+mn-lt"/>
            </a:endParaRPr>
          </a:p>
          <a:p>
            <a:pPr marL="171450" indent="-171450" algn="just">
              <a:buFont typeface="Arial"/>
              <a:buChar char="•"/>
            </a:pPr>
            <a:r>
              <a:rPr lang="en-US" sz="1200">
                <a:latin typeface="Source Sans Pro"/>
                <a:ea typeface="+mn-lt"/>
                <a:cs typeface="+mn-lt"/>
              </a:rPr>
              <a:t>Passive heating and cooling systems;</a:t>
            </a:r>
            <a:endParaRPr lang="en-US">
              <a:latin typeface="Source Sans Pro"/>
              <a:ea typeface="Source Sans Pro"/>
            </a:endParaRPr>
          </a:p>
          <a:p>
            <a:pPr marL="171450" indent="-171450" algn="just">
              <a:buFont typeface="Arial"/>
              <a:buChar char="•"/>
            </a:pPr>
            <a:r>
              <a:rPr lang="en-US" sz="1200">
                <a:latin typeface="Source Sans Pro"/>
                <a:ea typeface="+mn-lt"/>
                <a:cs typeface="+mn-lt"/>
              </a:rPr>
              <a:t>A high-performance roofing system and building envelope;</a:t>
            </a:r>
            <a:endParaRPr lang="en-US">
              <a:latin typeface="Source Sans Pro"/>
              <a:ea typeface="Source Sans Pro"/>
            </a:endParaRPr>
          </a:p>
          <a:p>
            <a:pPr marL="171450" indent="-171450" algn="just">
              <a:buFont typeface="Arial"/>
              <a:buChar char="•"/>
            </a:pPr>
            <a:r>
              <a:rPr lang="en-US" sz="1200">
                <a:latin typeface="Source Sans Pro"/>
                <a:ea typeface="+mn-lt"/>
                <a:cs typeface="+mn-lt"/>
              </a:rPr>
              <a:t>Hydronic in-floor heating;</a:t>
            </a:r>
            <a:endParaRPr lang="en-US">
              <a:latin typeface="Source Sans Pro"/>
              <a:ea typeface="Source Sans Pro"/>
            </a:endParaRPr>
          </a:p>
          <a:p>
            <a:pPr marL="171450" indent="-171450" algn="just">
              <a:buFont typeface="Arial"/>
              <a:buChar char="•"/>
            </a:pPr>
            <a:r>
              <a:rPr lang="en-US" sz="1200">
                <a:latin typeface="Source Sans Pro"/>
                <a:ea typeface="+mn-lt"/>
                <a:cs typeface="+mn-lt"/>
              </a:rPr>
              <a:t>An abundance of natural, low-energy materials with long lifespans; </a:t>
            </a:r>
            <a:endParaRPr lang="en-US">
              <a:latin typeface="Source Sans Pro"/>
              <a:ea typeface="Source Sans Pro"/>
            </a:endParaRPr>
          </a:p>
          <a:p>
            <a:pPr marL="171450" indent="-171450" algn="just">
              <a:buFont typeface="Arial"/>
              <a:buChar char="•"/>
            </a:pPr>
            <a:r>
              <a:rPr lang="en-US" sz="1200">
                <a:latin typeface="Source Sans Pro"/>
                <a:ea typeface="+mn-lt"/>
                <a:cs typeface="+mn-lt"/>
              </a:rPr>
              <a:t>A green roof. </a:t>
            </a:r>
            <a:endParaRPr lang="en-US">
              <a:latin typeface="Source Sans Pro"/>
              <a:ea typeface="+mn-lt"/>
              <a:cs typeface="+mn-lt"/>
            </a:endParaRPr>
          </a:p>
          <a:p>
            <a:pPr algn="just"/>
            <a:endParaRPr lang="en-US" sz="1200">
              <a:latin typeface="Source Sans Pro"/>
              <a:ea typeface="Source Sans Pro"/>
              <a:cs typeface="Calibri"/>
            </a:endParaRPr>
          </a:p>
          <a:p>
            <a:pPr algn="just"/>
            <a:r>
              <a:rPr lang="en-US" sz="1200">
                <a:latin typeface="Source Sans Pro"/>
                <a:ea typeface="+mn-lt"/>
                <a:cs typeface="+mn-lt"/>
              </a:rPr>
              <a:t>Several “truth windows” allow onlookers to view the buildings’ inner workings, another vital tool for teaching and learning.</a:t>
            </a:r>
            <a:endParaRPr lang="en-US">
              <a:latin typeface="Source Sans Pro"/>
              <a:ea typeface="Source Sans Pro"/>
            </a:endParaRPr>
          </a:p>
          <a:p>
            <a:pPr algn="just"/>
            <a:endParaRPr lang="en-US" sz="1200">
              <a:latin typeface="Source Sans Pro"/>
              <a:ea typeface="Source Sans Pro"/>
            </a:endParaRPr>
          </a:p>
        </p:txBody>
      </p:sp>
      <p:sp>
        <p:nvSpPr>
          <p:cNvPr id="20" name="Rectangle 19">
            <a:extLst>
              <a:ext uri="{FF2B5EF4-FFF2-40B4-BE49-F238E27FC236}">
                <a16:creationId xmlns:a16="http://schemas.microsoft.com/office/drawing/2014/main" id="{99F4AFB6-9F28-6E4D-9C1B-70085EC3A7A2}"/>
              </a:ext>
            </a:extLst>
          </p:cNvPr>
          <p:cNvSpPr/>
          <p:nvPr/>
        </p:nvSpPr>
        <p:spPr>
          <a:xfrm>
            <a:off x="-38199" y="11885472"/>
            <a:ext cx="3505657" cy="324742"/>
          </a:xfrm>
          <a:prstGeom prst="rect">
            <a:avLst/>
          </a:prstGeom>
          <a:solidFill>
            <a:srgbClr val="00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7"/>
          </a:p>
        </p:txBody>
      </p:sp>
      <p:graphicFrame>
        <p:nvGraphicFramePr>
          <p:cNvPr id="24" name="Table 24">
            <a:extLst>
              <a:ext uri="{FF2B5EF4-FFF2-40B4-BE49-F238E27FC236}">
                <a16:creationId xmlns:a16="http://schemas.microsoft.com/office/drawing/2014/main" id="{9ADBC505-80C1-C741-8E47-905CA530093C}"/>
              </a:ext>
            </a:extLst>
          </p:cNvPr>
          <p:cNvGraphicFramePr>
            <a:graphicFrameLocks noGrp="1"/>
          </p:cNvGraphicFramePr>
          <p:nvPr>
            <p:extLst>
              <p:ext uri="{D42A27DB-BD31-4B8C-83A1-F6EECF244321}">
                <p14:modId xmlns:p14="http://schemas.microsoft.com/office/powerpoint/2010/main" val="4080022663"/>
              </p:ext>
            </p:extLst>
          </p:nvPr>
        </p:nvGraphicFramePr>
        <p:xfrm>
          <a:off x="252614" y="6390072"/>
          <a:ext cx="2875848" cy="5703270"/>
        </p:xfrm>
        <a:graphic>
          <a:graphicData uri="http://schemas.openxmlformats.org/drawingml/2006/table">
            <a:tbl>
              <a:tblPr firstRow="1" bandRow="1">
                <a:tableStyleId>{5C22544A-7EE6-4342-B048-85BDC9FD1C3A}</a:tableStyleId>
              </a:tblPr>
              <a:tblGrid>
                <a:gridCol w="1437924">
                  <a:extLst>
                    <a:ext uri="{9D8B030D-6E8A-4147-A177-3AD203B41FA5}">
                      <a16:colId xmlns:a16="http://schemas.microsoft.com/office/drawing/2014/main" val="2985813461"/>
                    </a:ext>
                  </a:extLst>
                </a:gridCol>
                <a:gridCol w="1437924">
                  <a:extLst>
                    <a:ext uri="{9D8B030D-6E8A-4147-A177-3AD203B41FA5}">
                      <a16:colId xmlns:a16="http://schemas.microsoft.com/office/drawing/2014/main" val="3592053004"/>
                    </a:ext>
                  </a:extLst>
                </a:gridCol>
              </a:tblGrid>
              <a:tr h="497113">
                <a:tc>
                  <a:txBody>
                    <a:bodyPr/>
                    <a:lstStyle/>
                    <a:p>
                      <a:pPr algn="r"/>
                      <a:endParaRPr lang="en-US" sz="1200" b="0" i="0">
                        <a:solidFill>
                          <a:schemeClr val="bg1"/>
                        </a:solidFill>
                        <a:latin typeface="Source Sans Pro"/>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33"/>
                    </a:solidFill>
                  </a:tcPr>
                </a:tc>
                <a:tc>
                  <a:txBody>
                    <a:bodyPr/>
                    <a:lstStyle/>
                    <a:p>
                      <a:pPr algn="r"/>
                      <a:r>
                        <a:rPr lang="en-US" sz="1200" b="0" i="0">
                          <a:solidFill>
                            <a:schemeClr val="bg1"/>
                          </a:solidFill>
                          <a:latin typeface="Source Sans Pro"/>
                        </a:rPr>
                        <a:t>Project Team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33"/>
                    </a:solidFill>
                  </a:tcPr>
                </a:tc>
                <a:extLst>
                  <a:ext uri="{0D108BD9-81ED-4DB2-BD59-A6C34878D82A}">
                    <a16:rowId xmlns:a16="http://schemas.microsoft.com/office/drawing/2014/main" val="3857914222"/>
                  </a:ext>
                </a:extLst>
              </a:tr>
              <a:tr h="497113">
                <a:tc>
                  <a:txBody>
                    <a:bodyPr/>
                    <a:lstStyle/>
                    <a:p>
                      <a:pPr algn="r"/>
                      <a:r>
                        <a:rPr lang="en-US" sz="1200" b="0" i="0">
                          <a:solidFill>
                            <a:schemeClr val="bg1"/>
                          </a:solidFill>
                          <a:latin typeface="Source Sans Pro"/>
                        </a:rPr>
                        <a:t>Project Manager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0033"/>
                    </a:solidFill>
                  </a:tcPr>
                </a:tc>
                <a:tc>
                  <a:txBody>
                    <a:bodyPr/>
                    <a:lstStyle/>
                    <a:p>
                      <a:pPr algn="r"/>
                      <a:r>
                        <a:rPr lang="en-US" sz="1200" b="0" i="0">
                          <a:solidFill>
                            <a:schemeClr val="bg1"/>
                          </a:solidFill>
                          <a:latin typeface="Source Sans Pro"/>
                        </a:rPr>
                        <a:t>Colliers Project Leaders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0033"/>
                    </a:solidFill>
                  </a:tcPr>
                </a:tc>
                <a:extLst>
                  <a:ext uri="{0D108BD9-81ED-4DB2-BD59-A6C34878D82A}">
                    <a16:rowId xmlns:a16="http://schemas.microsoft.com/office/drawing/2014/main" val="289868544"/>
                  </a:ext>
                </a:extLst>
              </a:tr>
              <a:tr h="497113">
                <a:tc>
                  <a:txBody>
                    <a:bodyPr/>
                    <a:lstStyle/>
                    <a:p>
                      <a:pPr algn="r"/>
                      <a:r>
                        <a:rPr lang="en-US" sz="1200" b="0" i="0">
                          <a:solidFill>
                            <a:schemeClr val="bg1"/>
                          </a:solidFill>
                          <a:latin typeface="Source Sans Pro"/>
                        </a:rPr>
                        <a:t>Architect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33"/>
                    </a:solidFill>
                  </a:tcPr>
                </a:tc>
                <a:tc>
                  <a:txBody>
                    <a:bodyPr/>
                    <a:lstStyle/>
                    <a:p>
                      <a:pPr algn="r"/>
                      <a:r>
                        <a:rPr lang="en-US" sz="1200" b="0" i="0" err="1">
                          <a:solidFill>
                            <a:schemeClr val="bg1"/>
                          </a:solidFill>
                          <a:latin typeface="Source Sans Pro"/>
                        </a:rPr>
                        <a:t>Perkins&amp;Will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33"/>
                    </a:solidFill>
                  </a:tcPr>
                </a:tc>
                <a:extLst>
                  <a:ext uri="{0D108BD9-81ED-4DB2-BD59-A6C34878D82A}">
                    <a16:rowId xmlns:a16="http://schemas.microsoft.com/office/drawing/2014/main" val="2898805357"/>
                  </a:ext>
                </a:extLst>
              </a:tr>
              <a:tr h="497113">
                <a:tc>
                  <a:txBody>
                    <a:bodyPr/>
                    <a:lstStyle/>
                    <a:p>
                      <a:pPr algn="r"/>
                      <a:r>
                        <a:rPr lang="en-US" sz="1200" b="0" i="0">
                          <a:solidFill>
                            <a:schemeClr val="bg1"/>
                          </a:solidFill>
                          <a:latin typeface="Source Sans Pro"/>
                        </a:rPr>
                        <a:t>Contractor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33"/>
                    </a:solidFill>
                  </a:tcPr>
                </a:tc>
                <a:tc>
                  <a:txBody>
                    <a:bodyPr/>
                    <a:lstStyle/>
                    <a:p>
                      <a:pPr algn="r"/>
                      <a:r>
                        <a:rPr lang="en-US" sz="1200" b="0" i="0">
                          <a:solidFill>
                            <a:schemeClr val="bg1"/>
                          </a:solidFill>
                          <a:latin typeface="Source Sans Pro"/>
                        </a:rPr>
                        <a:t>BIRD Construction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33"/>
                    </a:solidFill>
                  </a:tcPr>
                </a:tc>
                <a:extLst>
                  <a:ext uri="{0D108BD9-81ED-4DB2-BD59-A6C34878D82A}">
                    <a16:rowId xmlns:a16="http://schemas.microsoft.com/office/drawing/2014/main" val="2228942082"/>
                  </a:ext>
                </a:extLst>
              </a:tr>
              <a:tr h="497113">
                <a:tc>
                  <a:txBody>
                    <a:bodyPr/>
                    <a:lstStyle/>
                    <a:p>
                      <a:pPr algn="r"/>
                      <a:r>
                        <a:rPr lang="en-US" sz="1200" b="0" i="0">
                          <a:solidFill>
                            <a:schemeClr val="bg1"/>
                          </a:solidFill>
                          <a:latin typeface="Source Sans Pro"/>
                        </a:rPr>
                        <a:t>LEED Consultant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33"/>
                    </a:solidFill>
                  </a:tcPr>
                </a:tc>
                <a:tc>
                  <a:txBody>
                    <a:bodyPr/>
                    <a:lstStyle/>
                    <a:p>
                      <a:pPr algn="r"/>
                      <a:r>
                        <a:rPr lang="en-US" sz="1200" b="0" i="0">
                          <a:solidFill>
                            <a:schemeClr val="bg1"/>
                          </a:solidFill>
                          <a:latin typeface="Source Sans Pro"/>
                        </a:rPr>
                        <a:t>Fluent Group Consulting Engineering Inc.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33"/>
                    </a:solidFill>
                  </a:tcPr>
                </a:tc>
                <a:extLst>
                  <a:ext uri="{0D108BD9-81ED-4DB2-BD59-A6C34878D82A}">
                    <a16:rowId xmlns:a16="http://schemas.microsoft.com/office/drawing/2014/main" val="693129092"/>
                  </a:ext>
                </a:extLst>
              </a:tr>
              <a:tr h="543143">
                <a:tc>
                  <a:txBody>
                    <a:bodyPr/>
                    <a:lstStyle/>
                    <a:p>
                      <a:pPr algn="r"/>
                      <a:r>
                        <a:rPr lang="en-US" sz="1200" b="0" i="0">
                          <a:solidFill>
                            <a:schemeClr val="bg1"/>
                          </a:solidFill>
                          <a:latin typeface="Source Sans Pro"/>
                        </a:rPr>
                        <a:t>Structural Engineer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33"/>
                    </a:solidFill>
                  </a:tcPr>
                </a:tc>
                <a:tc>
                  <a:txBody>
                    <a:bodyPr/>
                    <a:lstStyle/>
                    <a:p>
                      <a:pPr algn="r"/>
                      <a:r>
                        <a:rPr lang="en-US" sz="1200" b="0" i="0">
                          <a:solidFill>
                            <a:schemeClr val="bg1"/>
                          </a:solidFill>
                          <a:latin typeface="Source Sans Pro"/>
                        </a:rPr>
                        <a:t>Thornton Tomasetti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33"/>
                    </a:solidFill>
                  </a:tcPr>
                </a:tc>
                <a:extLst>
                  <a:ext uri="{0D108BD9-81ED-4DB2-BD59-A6C34878D82A}">
                    <a16:rowId xmlns:a16="http://schemas.microsoft.com/office/drawing/2014/main" val="1044937074"/>
                  </a:ext>
                </a:extLst>
              </a:tr>
              <a:tr h="543143">
                <a:tc>
                  <a:txBody>
                    <a:bodyPr/>
                    <a:lstStyle/>
                    <a:p>
                      <a:pPr algn="r"/>
                      <a:r>
                        <a:rPr lang="en-US" sz="1200" b="0" i="0">
                          <a:solidFill>
                            <a:schemeClr val="bg1"/>
                          </a:solidFill>
                          <a:latin typeface="Source Sans Pro"/>
                        </a:rPr>
                        <a:t>Mechanical Engineer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33"/>
                    </a:solidFill>
                  </a:tcPr>
                </a:tc>
                <a:tc>
                  <a:txBody>
                    <a:bodyPr/>
                    <a:lstStyle/>
                    <a:p>
                      <a:pPr algn="r"/>
                      <a:r>
                        <a:rPr lang="en-US" sz="1200" b="0" i="0">
                          <a:solidFill>
                            <a:schemeClr val="bg1"/>
                          </a:solidFill>
                          <a:latin typeface="Source Sans Pro"/>
                        </a:rPr>
                        <a:t>MCW Consultants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33"/>
                    </a:solidFill>
                  </a:tcPr>
                </a:tc>
                <a:extLst>
                  <a:ext uri="{0D108BD9-81ED-4DB2-BD59-A6C34878D82A}">
                    <a16:rowId xmlns:a16="http://schemas.microsoft.com/office/drawing/2014/main" val="3189713661"/>
                  </a:ext>
                </a:extLst>
              </a:tr>
              <a:tr h="497113">
                <a:tc>
                  <a:txBody>
                    <a:bodyPr/>
                    <a:lstStyle/>
                    <a:p>
                      <a:pPr algn="r"/>
                      <a:r>
                        <a:rPr lang="en-US" sz="1200" b="0" i="0">
                          <a:solidFill>
                            <a:schemeClr val="bg1"/>
                          </a:solidFill>
                          <a:latin typeface="Source Sans Pro"/>
                        </a:rPr>
                        <a:t>Building Science Professional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33"/>
                    </a:solidFill>
                  </a:tcPr>
                </a:tc>
                <a:tc>
                  <a:txBody>
                    <a:bodyPr/>
                    <a:lstStyle/>
                    <a:p>
                      <a:pPr algn="r"/>
                      <a:r>
                        <a:rPr lang="en-US" sz="1200" b="0" i="0">
                          <a:solidFill>
                            <a:schemeClr val="bg1"/>
                          </a:solidFill>
                          <a:latin typeface="Source Sans Pro"/>
                        </a:rPr>
                        <a:t>RDH Building Science Inc.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33"/>
                    </a:solidFill>
                  </a:tcPr>
                </a:tc>
                <a:extLst>
                  <a:ext uri="{0D108BD9-81ED-4DB2-BD59-A6C34878D82A}">
                    <a16:rowId xmlns:a16="http://schemas.microsoft.com/office/drawing/2014/main" val="4123026144"/>
                  </a:ext>
                </a:extLst>
              </a:tr>
              <a:tr h="497113">
                <a:tc>
                  <a:txBody>
                    <a:bodyPr/>
                    <a:lstStyle/>
                    <a:p>
                      <a:pPr algn="r"/>
                      <a:r>
                        <a:rPr lang="en-US" sz="1200" b="0" i="0">
                          <a:solidFill>
                            <a:schemeClr val="bg1"/>
                          </a:solidFill>
                          <a:latin typeface="Source Sans Pro"/>
                        </a:rPr>
                        <a:t>Building Code Consultant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33"/>
                    </a:solidFill>
                  </a:tcPr>
                </a:tc>
                <a:tc>
                  <a:txBody>
                    <a:bodyPr/>
                    <a:lstStyle/>
                    <a:p>
                      <a:pPr algn="r"/>
                      <a:r>
                        <a:rPr lang="en-US" sz="1200" b="0" i="0">
                          <a:solidFill>
                            <a:schemeClr val="bg1"/>
                          </a:solidFill>
                          <a:latin typeface="Source Sans Pro"/>
                        </a:rPr>
                        <a:t>LRI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33"/>
                    </a:solidFill>
                  </a:tcPr>
                </a:tc>
                <a:extLst>
                  <a:ext uri="{0D108BD9-81ED-4DB2-BD59-A6C34878D82A}">
                    <a16:rowId xmlns:a16="http://schemas.microsoft.com/office/drawing/2014/main" val="3700509867"/>
                  </a:ext>
                </a:extLst>
              </a:tr>
              <a:tr h="497113">
                <a:tc>
                  <a:txBody>
                    <a:bodyPr/>
                    <a:lstStyle/>
                    <a:p>
                      <a:pPr lvl="0" algn="r">
                        <a:buNone/>
                      </a:pPr>
                      <a:r>
                        <a:rPr lang="en-US" sz="1200" b="0" i="0">
                          <a:solidFill>
                            <a:schemeClr val="bg1"/>
                          </a:solidFill>
                          <a:latin typeface="Source Sans Pro"/>
                        </a:rPr>
                        <a:t>Acoustical Consultant</a:t>
                      </a:r>
                    </a:p>
                  </a:txBody>
                  <a:tcPr>
                    <a:lnL w="0">
                      <a:noFill/>
                    </a:lnL>
                    <a:lnR w="0">
                      <a:noFill/>
                    </a:lnR>
                    <a:lnT w="0">
                      <a:noFill/>
                    </a:lnT>
                    <a:lnB w="0">
                      <a:noFill/>
                    </a:lnB>
                    <a:lnTlToBr w="12700" cmpd="sng">
                      <a:noFill/>
                      <a:prstDash val="solid"/>
                    </a:lnTlToBr>
                    <a:lnBlToTr w="12700" cmpd="sng">
                      <a:noFill/>
                      <a:prstDash val="solid"/>
                    </a:lnBlToTr>
                    <a:solidFill>
                      <a:srgbClr val="000033"/>
                    </a:solidFill>
                  </a:tcPr>
                </a:tc>
                <a:tc>
                  <a:txBody>
                    <a:bodyPr/>
                    <a:lstStyle/>
                    <a:p>
                      <a:pPr lvl="0" algn="r">
                        <a:buNone/>
                      </a:pPr>
                      <a:r>
                        <a:rPr lang="en-US" sz="1200" b="0" i="0" err="1">
                          <a:solidFill>
                            <a:schemeClr val="bg1"/>
                          </a:solidFill>
                          <a:latin typeface="Source Sans Pro"/>
                        </a:rPr>
                        <a:t>Aercoustics</a:t>
                      </a:r>
                    </a:p>
                  </a:txBody>
                  <a:tcPr>
                    <a:lnL w="0">
                      <a:noFill/>
                    </a:lnL>
                    <a:lnR w="0">
                      <a:noFill/>
                    </a:lnR>
                    <a:lnT w="0">
                      <a:noFill/>
                    </a:lnT>
                    <a:lnB w="0">
                      <a:noFill/>
                    </a:lnB>
                    <a:lnTlToBr w="12700" cmpd="sng">
                      <a:noFill/>
                      <a:prstDash val="solid"/>
                    </a:lnTlToBr>
                    <a:lnBlToTr w="12700" cmpd="sng">
                      <a:noFill/>
                      <a:prstDash val="solid"/>
                    </a:lnBlToTr>
                    <a:solidFill>
                      <a:srgbClr val="000033"/>
                    </a:solidFill>
                  </a:tcPr>
                </a:tc>
                <a:extLst>
                  <a:ext uri="{0D108BD9-81ED-4DB2-BD59-A6C34878D82A}">
                    <a16:rowId xmlns:a16="http://schemas.microsoft.com/office/drawing/2014/main" val="3592553853"/>
                  </a:ext>
                </a:extLst>
              </a:tr>
              <a:tr h="497113">
                <a:tc>
                  <a:txBody>
                    <a:bodyPr/>
                    <a:lstStyle/>
                    <a:p>
                      <a:pPr lvl="0" algn="r">
                        <a:buNone/>
                      </a:pPr>
                      <a:r>
                        <a:rPr lang="en-US" sz="1200" b="0" i="0">
                          <a:solidFill>
                            <a:schemeClr val="bg1"/>
                          </a:solidFill>
                          <a:latin typeface="Source Sans Pro"/>
                        </a:rPr>
                        <a:t>Accessibility Consultant</a:t>
                      </a:r>
                    </a:p>
                  </a:txBody>
                  <a:tcPr>
                    <a:lnL w="0">
                      <a:noFill/>
                    </a:lnL>
                    <a:lnR w="0">
                      <a:noFill/>
                    </a:lnR>
                    <a:lnT w="0">
                      <a:noFill/>
                    </a:lnT>
                    <a:lnB w="0">
                      <a:noFill/>
                    </a:lnB>
                    <a:lnTlToBr w="12700" cmpd="sng">
                      <a:noFill/>
                      <a:prstDash val="solid"/>
                    </a:lnTlToBr>
                    <a:lnBlToTr w="12700" cmpd="sng">
                      <a:noFill/>
                      <a:prstDash val="solid"/>
                    </a:lnBlToTr>
                    <a:solidFill>
                      <a:srgbClr val="000033"/>
                    </a:solidFill>
                  </a:tcPr>
                </a:tc>
                <a:tc>
                  <a:txBody>
                    <a:bodyPr/>
                    <a:lstStyle/>
                    <a:p>
                      <a:pPr lvl="0" algn="r">
                        <a:buNone/>
                      </a:pPr>
                      <a:r>
                        <a:rPr lang="en-US" sz="1200" b="0" i="0" err="1">
                          <a:solidFill>
                            <a:schemeClr val="bg1"/>
                          </a:solidFill>
                          <a:latin typeface="Source Sans Pro"/>
                        </a:rPr>
                        <a:t>DesignABLE</a:t>
                      </a:r>
                      <a:r>
                        <a:rPr lang="en-US" sz="1200" b="0" i="0">
                          <a:solidFill>
                            <a:schemeClr val="bg1"/>
                          </a:solidFill>
                          <a:latin typeface="Source Sans Pro"/>
                        </a:rPr>
                        <a:t> Environments</a:t>
                      </a:r>
                    </a:p>
                  </a:txBody>
                  <a:tcPr>
                    <a:lnL w="0">
                      <a:noFill/>
                    </a:lnL>
                    <a:lnR w="0">
                      <a:noFill/>
                    </a:lnR>
                    <a:lnT w="0">
                      <a:noFill/>
                    </a:lnT>
                    <a:lnB w="0">
                      <a:noFill/>
                    </a:lnB>
                    <a:lnTlToBr w="12700" cmpd="sng">
                      <a:noFill/>
                      <a:prstDash val="solid"/>
                    </a:lnTlToBr>
                    <a:lnBlToTr w="12700" cmpd="sng">
                      <a:noFill/>
                      <a:prstDash val="solid"/>
                    </a:lnBlToTr>
                    <a:solidFill>
                      <a:srgbClr val="000033"/>
                    </a:solidFill>
                  </a:tcPr>
                </a:tc>
                <a:extLst>
                  <a:ext uri="{0D108BD9-81ED-4DB2-BD59-A6C34878D82A}">
                    <a16:rowId xmlns:a16="http://schemas.microsoft.com/office/drawing/2014/main" val="880357817"/>
                  </a:ext>
                </a:extLst>
              </a:tr>
            </a:tbl>
          </a:graphicData>
        </a:graphic>
      </p:graphicFrame>
      <p:cxnSp>
        <p:nvCxnSpPr>
          <p:cNvPr id="25" name="Straight Connector 24">
            <a:extLst>
              <a:ext uri="{FF2B5EF4-FFF2-40B4-BE49-F238E27FC236}">
                <a16:creationId xmlns:a16="http://schemas.microsoft.com/office/drawing/2014/main" id="{C271C312-5221-2C47-AEA2-5764B12EA67C}"/>
              </a:ext>
            </a:extLst>
          </p:cNvPr>
          <p:cNvCxnSpPr>
            <a:cxnSpLocks/>
          </p:cNvCxnSpPr>
          <p:nvPr/>
        </p:nvCxnSpPr>
        <p:spPr>
          <a:xfrm>
            <a:off x="339634" y="6537071"/>
            <a:ext cx="145934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6E9FF8E-2490-404A-AFAF-BE4CD8371574}"/>
              </a:ext>
            </a:extLst>
          </p:cNvPr>
          <p:cNvSpPr/>
          <p:nvPr/>
        </p:nvSpPr>
        <p:spPr>
          <a:xfrm>
            <a:off x="5761673" y="8648860"/>
            <a:ext cx="624223" cy="62422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chemeClr val="tx1"/>
                </a:solidFill>
                <a:latin typeface="Source Sans Pro"/>
                <a:ea typeface="Source Sans Pro"/>
              </a:rPr>
              <a:t>65%</a:t>
            </a:r>
          </a:p>
        </p:txBody>
      </p:sp>
      <p:sp>
        <p:nvSpPr>
          <p:cNvPr id="31" name="Oval 30">
            <a:extLst>
              <a:ext uri="{FF2B5EF4-FFF2-40B4-BE49-F238E27FC236}">
                <a16:creationId xmlns:a16="http://schemas.microsoft.com/office/drawing/2014/main" id="{D6134E57-1C25-D146-80A4-421F7C95DD5A}"/>
              </a:ext>
            </a:extLst>
          </p:cNvPr>
          <p:cNvSpPr/>
          <p:nvPr/>
        </p:nvSpPr>
        <p:spPr>
          <a:xfrm>
            <a:off x="5761672" y="11378979"/>
            <a:ext cx="624223" cy="62422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chemeClr val="tx1"/>
                </a:solidFill>
                <a:latin typeface="Source Sans Pro"/>
                <a:ea typeface="Source Sans Pro"/>
              </a:rPr>
              <a:t>24%</a:t>
            </a:r>
          </a:p>
        </p:txBody>
      </p:sp>
      <p:sp>
        <p:nvSpPr>
          <p:cNvPr id="32" name="Oval 31">
            <a:extLst>
              <a:ext uri="{FF2B5EF4-FFF2-40B4-BE49-F238E27FC236}">
                <a16:creationId xmlns:a16="http://schemas.microsoft.com/office/drawing/2014/main" id="{06AD2203-D117-7149-9C47-CAE807221453}"/>
              </a:ext>
            </a:extLst>
          </p:cNvPr>
          <p:cNvSpPr/>
          <p:nvPr/>
        </p:nvSpPr>
        <p:spPr>
          <a:xfrm>
            <a:off x="5761673" y="9321089"/>
            <a:ext cx="624223" cy="62422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chemeClr val="tx1"/>
                </a:solidFill>
                <a:latin typeface="Source Sans Pro"/>
                <a:ea typeface="Source Sans Pro"/>
              </a:rPr>
              <a:t>85%</a:t>
            </a:r>
          </a:p>
        </p:txBody>
      </p:sp>
      <p:sp>
        <p:nvSpPr>
          <p:cNvPr id="33" name="Oval 32">
            <a:extLst>
              <a:ext uri="{FF2B5EF4-FFF2-40B4-BE49-F238E27FC236}">
                <a16:creationId xmlns:a16="http://schemas.microsoft.com/office/drawing/2014/main" id="{33BECBD0-F1EC-2449-9CF6-B9000F8805F9}"/>
              </a:ext>
            </a:extLst>
          </p:cNvPr>
          <p:cNvSpPr/>
          <p:nvPr/>
        </p:nvSpPr>
        <p:spPr>
          <a:xfrm>
            <a:off x="5761673" y="10682023"/>
            <a:ext cx="624223" cy="62422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chemeClr val="tx1"/>
                </a:solidFill>
                <a:latin typeface="Source Sans Pro"/>
                <a:ea typeface="Source Sans Pro"/>
              </a:rPr>
              <a:t>40%</a:t>
            </a:r>
          </a:p>
        </p:txBody>
      </p:sp>
      <p:sp>
        <p:nvSpPr>
          <p:cNvPr id="34" name="Oval 33">
            <a:extLst>
              <a:ext uri="{FF2B5EF4-FFF2-40B4-BE49-F238E27FC236}">
                <a16:creationId xmlns:a16="http://schemas.microsoft.com/office/drawing/2014/main" id="{66FB0BAD-7289-FF4D-B2E0-D6437CD12AF4}"/>
              </a:ext>
            </a:extLst>
          </p:cNvPr>
          <p:cNvSpPr/>
          <p:nvPr/>
        </p:nvSpPr>
        <p:spPr>
          <a:xfrm>
            <a:off x="5761673" y="9993318"/>
            <a:ext cx="624223" cy="624223"/>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a:solidFill>
                  <a:schemeClr val="tx1"/>
                </a:solidFill>
                <a:latin typeface="Source Sans Pro"/>
                <a:ea typeface="Source Sans Pro"/>
              </a:rPr>
              <a:t>34%</a:t>
            </a:r>
          </a:p>
        </p:txBody>
      </p:sp>
      <p:sp>
        <p:nvSpPr>
          <p:cNvPr id="29" name="object 2">
            <a:extLst>
              <a:ext uri="{FF2B5EF4-FFF2-40B4-BE49-F238E27FC236}">
                <a16:creationId xmlns:a16="http://schemas.microsoft.com/office/drawing/2014/main" id="{F8098B16-370A-DA4B-B226-0FD670554868}"/>
              </a:ext>
            </a:extLst>
          </p:cNvPr>
          <p:cNvSpPr txBox="1"/>
          <p:nvPr/>
        </p:nvSpPr>
        <p:spPr>
          <a:xfrm>
            <a:off x="3644487" y="9940514"/>
            <a:ext cx="1832497" cy="574388"/>
          </a:xfrm>
          <a:prstGeom prst="rect">
            <a:avLst/>
          </a:prstGeom>
        </p:spPr>
        <p:txBody>
          <a:bodyPr vert="horz" wrap="square" lIns="0" tIns="22225" rIns="0" bIns="0" rtlCol="0" anchor="t">
            <a:spAutoFit/>
          </a:bodyPr>
          <a:lstStyle/>
          <a:p>
            <a:pPr marL="391160" marR="5080" indent="-379095" algn="ctr">
              <a:lnSpc>
                <a:spcPct val="94600"/>
              </a:lnSpc>
              <a:spcBef>
                <a:spcPts val="175"/>
              </a:spcBef>
            </a:pPr>
            <a:r>
              <a:rPr lang="en-CA">
                <a:solidFill>
                  <a:srgbClr val="302924"/>
                </a:solidFill>
                <a:latin typeface="Source Sans Pro"/>
                <a:ea typeface="Source Sans Pro"/>
                <a:cs typeface="Franklin Gothic Demi Cond"/>
              </a:rPr>
              <a:t>Project </a:t>
            </a:r>
            <a:endParaRPr lang="en-US">
              <a:latin typeface="Source Sans Pro"/>
              <a:ea typeface="Source Sans Pro"/>
            </a:endParaRPr>
          </a:p>
          <a:p>
            <a:pPr marL="391160" marR="5080" indent="-379095" algn="ctr">
              <a:lnSpc>
                <a:spcPct val="94600"/>
              </a:lnSpc>
              <a:spcBef>
                <a:spcPts val="175"/>
              </a:spcBef>
            </a:pPr>
            <a:r>
              <a:rPr lang="en-CA">
                <a:solidFill>
                  <a:srgbClr val="302924"/>
                </a:solidFill>
                <a:latin typeface="Source Sans Pro"/>
                <a:ea typeface="Source Sans Pro"/>
                <a:cs typeface="Franklin Gothic Demi Cond"/>
              </a:rPr>
              <a:t>Highlights</a:t>
            </a:r>
          </a:p>
        </p:txBody>
      </p:sp>
      <p:sp>
        <p:nvSpPr>
          <p:cNvPr id="39" name="Rectangle 38">
            <a:extLst>
              <a:ext uri="{FF2B5EF4-FFF2-40B4-BE49-F238E27FC236}">
                <a16:creationId xmlns:a16="http://schemas.microsoft.com/office/drawing/2014/main" id="{B11572E2-E006-E245-9941-5E0B42D64696}"/>
              </a:ext>
            </a:extLst>
          </p:cNvPr>
          <p:cNvSpPr/>
          <p:nvPr/>
        </p:nvSpPr>
        <p:spPr>
          <a:xfrm>
            <a:off x="6502686" y="8730138"/>
            <a:ext cx="2431978" cy="461665"/>
          </a:xfrm>
          <a:prstGeom prst="rect">
            <a:avLst/>
          </a:prstGeom>
        </p:spPr>
        <p:txBody>
          <a:bodyPr wrap="square" lIns="91440" tIns="45720" rIns="91440" bIns="45720" anchor="t">
            <a:spAutoFit/>
          </a:bodyPr>
          <a:lstStyle/>
          <a:p>
            <a:r>
              <a:rPr lang="en-US" sz="1200">
                <a:latin typeface="Source Sans Pro"/>
                <a:ea typeface="Source Sans Pro"/>
              </a:rPr>
              <a:t>Reduction in energy use compared to baseline building</a:t>
            </a:r>
          </a:p>
        </p:txBody>
      </p:sp>
      <p:sp>
        <p:nvSpPr>
          <p:cNvPr id="40" name="Rectangle 39">
            <a:extLst>
              <a:ext uri="{FF2B5EF4-FFF2-40B4-BE49-F238E27FC236}">
                <a16:creationId xmlns:a16="http://schemas.microsoft.com/office/drawing/2014/main" id="{EF982159-AEA4-BC42-88F5-93CF5E0B6014}"/>
              </a:ext>
            </a:extLst>
          </p:cNvPr>
          <p:cNvSpPr/>
          <p:nvPr/>
        </p:nvSpPr>
        <p:spPr>
          <a:xfrm>
            <a:off x="6502686" y="9402367"/>
            <a:ext cx="2431977" cy="461665"/>
          </a:xfrm>
          <a:prstGeom prst="rect">
            <a:avLst/>
          </a:prstGeom>
        </p:spPr>
        <p:txBody>
          <a:bodyPr wrap="square" lIns="91440" tIns="45720" rIns="91440" bIns="45720" anchor="t">
            <a:spAutoFit/>
          </a:bodyPr>
          <a:lstStyle/>
          <a:p>
            <a:r>
              <a:rPr lang="en-US" sz="1200">
                <a:latin typeface="Source Sans Pro"/>
                <a:ea typeface="Source Sans Pro"/>
              </a:rPr>
              <a:t>Construction waste diverted from landfill</a:t>
            </a:r>
          </a:p>
        </p:txBody>
      </p:sp>
      <p:sp>
        <p:nvSpPr>
          <p:cNvPr id="41" name="Rectangle 40">
            <a:extLst>
              <a:ext uri="{FF2B5EF4-FFF2-40B4-BE49-F238E27FC236}">
                <a16:creationId xmlns:a16="http://schemas.microsoft.com/office/drawing/2014/main" id="{8EFC6B65-49EC-0D47-A782-217EBF41D3CD}"/>
              </a:ext>
            </a:extLst>
          </p:cNvPr>
          <p:cNvSpPr/>
          <p:nvPr/>
        </p:nvSpPr>
        <p:spPr>
          <a:xfrm>
            <a:off x="6502686" y="10074596"/>
            <a:ext cx="2431977" cy="461665"/>
          </a:xfrm>
          <a:prstGeom prst="rect">
            <a:avLst/>
          </a:prstGeom>
        </p:spPr>
        <p:txBody>
          <a:bodyPr wrap="square" lIns="91440" tIns="45720" rIns="91440" bIns="45720" anchor="t">
            <a:spAutoFit/>
          </a:bodyPr>
          <a:lstStyle/>
          <a:p>
            <a:r>
              <a:rPr lang="en-US" sz="1200">
                <a:latin typeface="Source Sans Pro"/>
                <a:ea typeface="Source Sans Pro"/>
              </a:rPr>
              <a:t>Of materials were locally sourced (within 800 km)</a:t>
            </a:r>
          </a:p>
        </p:txBody>
      </p:sp>
      <p:sp>
        <p:nvSpPr>
          <p:cNvPr id="42" name="Rectangle 41">
            <a:extLst>
              <a:ext uri="{FF2B5EF4-FFF2-40B4-BE49-F238E27FC236}">
                <a16:creationId xmlns:a16="http://schemas.microsoft.com/office/drawing/2014/main" id="{058822A5-013C-764C-954F-85407B0AF3E2}"/>
              </a:ext>
            </a:extLst>
          </p:cNvPr>
          <p:cNvSpPr/>
          <p:nvPr/>
        </p:nvSpPr>
        <p:spPr>
          <a:xfrm>
            <a:off x="6523791" y="10746825"/>
            <a:ext cx="2431978" cy="461665"/>
          </a:xfrm>
          <a:prstGeom prst="rect">
            <a:avLst/>
          </a:prstGeom>
        </p:spPr>
        <p:txBody>
          <a:bodyPr wrap="square" lIns="91440" tIns="45720" rIns="91440" bIns="45720" anchor="t">
            <a:spAutoFit/>
          </a:bodyPr>
          <a:lstStyle/>
          <a:p>
            <a:r>
              <a:rPr lang="en-US" sz="1200">
                <a:latin typeface="Source Sans Pro"/>
                <a:ea typeface="Source Sans Pro"/>
              </a:rPr>
              <a:t>Reduction in water use compared to baseline building</a:t>
            </a:r>
          </a:p>
        </p:txBody>
      </p:sp>
      <p:sp>
        <p:nvSpPr>
          <p:cNvPr id="43" name="Rectangle 42">
            <a:extLst>
              <a:ext uri="{FF2B5EF4-FFF2-40B4-BE49-F238E27FC236}">
                <a16:creationId xmlns:a16="http://schemas.microsoft.com/office/drawing/2014/main" id="{9B3FAEDB-05C4-764C-A535-000172E4175F}"/>
              </a:ext>
            </a:extLst>
          </p:cNvPr>
          <p:cNvSpPr/>
          <p:nvPr/>
        </p:nvSpPr>
        <p:spPr>
          <a:xfrm>
            <a:off x="6523789" y="11460257"/>
            <a:ext cx="2431979" cy="461665"/>
          </a:xfrm>
          <a:prstGeom prst="rect">
            <a:avLst/>
          </a:prstGeom>
        </p:spPr>
        <p:txBody>
          <a:bodyPr wrap="square" lIns="91440" tIns="45720" rIns="91440" bIns="45720" anchor="t">
            <a:spAutoFit/>
          </a:bodyPr>
          <a:lstStyle/>
          <a:p>
            <a:r>
              <a:rPr lang="en-US" sz="1200">
                <a:latin typeface="Source Sans Pro"/>
                <a:ea typeface="Source Sans Pro"/>
              </a:rPr>
              <a:t>Recycled content in building construction materials</a:t>
            </a:r>
          </a:p>
        </p:txBody>
      </p:sp>
      <p:sp>
        <p:nvSpPr>
          <p:cNvPr id="3" name="TextBox 2">
            <a:extLst>
              <a:ext uri="{FF2B5EF4-FFF2-40B4-BE49-F238E27FC236}">
                <a16:creationId xmlns:a16="http://schemas.microsoft.com/office/drawing/2014/main" id="{CE191165-72A9-428E-8FFB-9DCCB71AF1AC}"/>
              </a:ext>
            </a:extLst>
          </p:cNvPr>
          <p:cNvSpPr txBox="1"/>
          <p:nvPr/>
        </p:nvSpPr>
        <p:spPr>
          <a:xfrm>
            <a:off x="1066883" y="729295"/>
            <a:ext cx="365863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Source Sans Pro"/>
                <a:ea typeface="Source Sans Pro"/>
                <a:cs typeface="Calibri"/>
              </a:rPr>
              <a:t>Barrett Centre for Technology Innovation</a:t>
            </a:r>
            <a:endParaRPr lang="en-US" sz="2800">
              <a:latin typeface="Source Sans Pro"/>
              <a:ea typeface="Source Sans Pro"/>
            </a:endParaRPr>
          </a:p>
        </p:txBody>
      </p:sp>
      <p:pic>
        <p:nvPicPr>
          <p:cNvPr id="14" name="Picture 15" descr="A picture containing indoor&#10;&#10;Description automatically generated">
            <a:extLst>
              <a:ext uri="{FF2B5EF4-FFF2-40B4-BE49-F238E27FC236}">
                <a16:creationId xmlns:a16="http://schemas.microsoft.com/office/drawing/2014/main" id="{AB9ED156-19F8-41E6-96B3-E1C88008D051}"/>
              </a:ext>
            </a:extLst>
          </p:cNvPr>
          <p:cNvPicPr>
            <a:picLocks noChangeAspect="1"/>
          </p:cNvPicPr>
          <p:nvPr/>
        </p:nvPicPr>
        <p:blipFill rotWithShape="1">
          <a:blip r:embed="rId4"/>
          <a:srcRect l="22737" r="18543"/>
          <a:stretch/>
        </p:blipFill>
        <p:spPr>
          <a:xfrm>
            <a:off x="203518" y="2699140"/>
            <a:ext cx="3082744" cy="3511957"/>
          </a:xfrm>
          <a:prstGeom prst="rect">
            <a:avLst/>
          </a:prstGeom>
        </p:spPr>
      </p:pic>
    </p:spTree>
    <p:extLst>
      <p:ext uri="{BB962C8B-B14F-4D97-AF65-F5344CB8AC3E}">
        <p14:creationId xmlns:p14="http://schemas.microsoft.com/office/powerpoint/2010/main" val="2396629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09523B-E6A4-A0B2-DF03-3301479673DB}"/>
              </a:ext>
            </a:extLst>
          </p:cNvPr>
          <p:cNvSpPr/>
          <p:nvPr/>
        </p:nvSpPr>
        <p:spPr>
          <a:xfrm>
            <a:off x="6252322" y="3876331"/>
            <a:ext cx="2869252" cy="838140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7"/>
          </a:p>
        </p:txBody>
      </p:sp>
      <p:sp>
        <p:nvSpPr>
          <p:cNvPr id="32" name="Rectangle 31">
            <a:extLst>
              <a:ext uri="{FF2B5EF4-FFF2-40B4-BE49-F238E27FC236}">
                <a16:creationId xmlns:a16="http://schemas.microsoft.com/office/drawing/2014/main" id="{101FBCCD-F192-FC42-8C25-0E66AA7F1396}"/>
              </a:ext>
            </a:extLst>
          </p:cNvPr>
          <p:cNvSpPr/>
          <p:nvPr/>
        </p:nvSpPr>
        <p:spPr>
          <a:xfrm>
            <a:off x="3451" y="867297"/>
            <a:ext cx="9131023" cy="30298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7"/>
          </a:p>
        </p:txBody>
      </p:sp>
      <p:sp>
        <p:nvSpPr>
          <p:cNvPr id="12" name="Rectangle 11">
            <a:extLst>
              <a:ext uri="{FF2B5EF4-FFF2-40B4-BE49-F238E27FC236}">
                <a16:creationId xmlns:a16="http://schemas.microsoft.com/office/drawing/2014/main" id="{3C2A82F4-7AC2-8F44-8672-0CD91F2FA3B0}"/>
              </a:ext>
            </a:extLst>
          </p:cNvPr>
          <p:cNvSpPr/>
          <p:nvPr/>
        </p:nvSpPr>
        <p:spPr>
          <a:xfrm>
            <a:off x="5093250" y="1549821"/>
            <a:ext cx="3783112" cy="2022092"/>
          </a:xfrm>
          <a:prstGeom prst="rect">
            <a:avLst/>
          </a:prstGeom>
        </p:spPr>
        <p:txBody>
          <a:bodyPr wrap="square" lIns="91440" tIns="45720" rIns="91440" bIns="45720" anchor="t">
            <a:spAutoFit/>
          </a:bodyPr>
          <a:lstStyle/>
          <a:p>
            <a:pPr marL="12700" marR="5080">
              <a:lnSpc>
                <a:spcPct val="94500"/>
              </a:lnSpc>
              <a:spcBef>
                <a:spcPts val="180"/>
              </a:spcBef>
            </a:pPr>
            <a:r>
              <a:rPr lang="en-CA" sz="1200" spc="-5">
                <a:latin typeface="Source Sans Pro"/>
                <a:ea typeface="+mn-lt"/>
                <a:cs typeface="+mn-lt"/>
              </a:rPr>
              <a:t>The Barrett CTI reaches beyond student life; the buildings’ future-focused design compliments the surrounding network of campus open spaces and inspires innovation. The gravity-defying infrastructure is accessible and interactive, inviting community members to explore the area. The strategically placed building creates a new community hub for the rapidly growing campus. Connecting to trails, bike parking, and existing and new transit structures, including developing a light-rail transit (LRT)—the Barrett CTI is a gateway to campus life and the vibrant local community. </a:t>
            </a:r>
            <a:endParaRPr lang="en-US">
              <a:latin typeface="Source Sans Pro"/>
              <a:ea typeface="Source Sans Pro"/>
            </a:endParaRPr>
          </a:p>
        </p:txBody>
      </p:sp>
      <p:cxnSp>
        <p:nvCxnSpPr>
          <p:cNvPr id="13" name="Straight Connector 12">
            <a:extLst>
              <a:ext uri="{FF2B5EF4-FFF2-40B4-BE49-F238E27FC236}">
                <a16:creationId xmlns:a16="http://schemas.microsoft.com/office/drawing/2014/main" id="{1F3A1393-E571-4243-968D-E69C160D4093}"/>
              </a:ext>
            </a:extLst>
          </p:cNvPr>
          <p:cNvCxnSpPr>
            <a:cxnSpLocks/>
          </p:cNvCxnSpPr>
          <p:nvPr/>
        </p:nvCxnSpPr>
        <p:spPr>
          <a:xfrm>
            <a:off x="5203785" y="1388849"/>
            <a:ext cx="28875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3BF1486-A357-FB45-8907-7114A2314FF7}"/>
              </a:ext>
            </a:extLst>
          </p:cNvPr>
          <p:cNvSpPr/>
          <p:nvPr/>
        </p:nvSpPr>
        <p:spPr>
          <a:xfrm>
            <a:off x="3386" y="1658"/>
            <a:ext cx="9128059" cy="863873"/>
          </a:xfrm>
          <a:prstGeom prst="rect">
            <a:avLst/>
          </a:prstGeom>
          <a:solidFill>
            <a:srgbClr val="00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7"/>
          </a:p>
        </p:txBody>
      </p:sp>
      <p:sp>
        <p:nvSpPr>
          <p:cNvPr id="33" name="Rectangle 32">
            <a:extLst>
              <a:ext uri="{FF2B5EF4-FFF2-40B4-BE49-F238E27FC236}">
                <a16:creationId xmlns:a16="http://schemas.microsoft.com/office/drawing/2014/main" id="{3C475279-FEDC-9947-8CAD-EE237AC2C66C}"/>
              </a:ext>
            </a:extLst>
          </p:cNvPr>
          <p:cNvSpPr/>
          <p:nvPr/>
        </p:nvSpPr>
        <p:spPr>
          <a:xfrm>
            <a:off x="2706268" y="177554"/>
            <a:ext cx="3773632" cy="523220"/>
          </a:xfrm>
          <a:prstGeom prst="rect">
            <a:avLst/>
          </a:prstGeom>
        </p:spPr>
        <p:txBody>
          <a:bodyPr wrap="square" lIns="91440" tIns="45720" rIns="91440" bIns="45720" anchor="t">
            <a:spAutoFit/>
          </a:bodyPr>
          <a:lstStyle/>
          <a:p>
            <a:pPr algn="ctr"/>
            <a:r>
              <a:rPr lang="en-US" sz="2800">
                <a:solidFill>
                  <a:schemeClr val="bg1"/>
                </a:solidFill>
                <a:latin typeface="Source Sans Pro"/>
                <a:ea typeface="Source Sans Pro"/>
              </a:rPr>
              <a:t>Project Overview</a:t>
            </a:r>
            <a:endParaRPr lang="en-US">
              <a:solidFill>
                <a:schemeClr val="bg1"/>
              </a:solidFill>
            </a:endParaRPr>
          </a:p>
        </p:txBody>
      </p:sp>
      <p:sp>
        <p:nvSpPr>
          <p:cNvPr id="41" name="Rectangle 40">
            <a:extLst>
              <a:ext uri="{FF2B5EF4-FFF2-40B4-BE49-F238E27FC236}">
                <a16:creationId xmlns:a16="http://schemas.microsoft.com/office/drawing/2014/main" id="{BC6F7870-BCD2-9E49-8EB6-404BE9631B78}"/>
              </a:ext>
            </a:extLst>
          </p:cNvPr>
          <p:cNvSpPr/>
          <p:nvPr/>
        </p:nvSpPr>
        <p:spPr>
          <a:xfrm>
            <a:off x="-4892" y="10240773"/>
            <a:ext cx="6275216" cy="1895885"/>
          </a:xfrm>
          <a:prstGeom prst="rect">
            <a:avLst/>
          </a:prstGeom>
          <a:solidFill>
            <a:srgbClr val="00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7"/>
          </a:p>
        </p:txBody>
      </p:sp>
      <p:sp>
        <p:nvSpPr>
          <p:cNvPr id="31" name="Rectangle 30">
            <a:extLst>
              <a:ext uri="{FF2B5EF4-FFF2-40B4-BE49-F238E27FC236}">
                <a16:creationId xmlns:a16="http://schemas.microsoft.com/office/drawing/2014/main" id="{0E4EBAD4-33B4-564C-89A8-7563ECD99F9C}"/>
              </a:ext>
            </a:extLst>
          </p:cNvPr>
          <p:cNvSpPr/>
          <p:nvPr/>
        </p:nvSpPr>
        <p:spPr>
          <a:xfrm>
            <a:off x="160905" y="4460857"/>
            <a:ext cx="6101282" cy="5406608"/>
          </a:xfrm>
          <a:prstGeom prst="rect">
            <a:avLst/>
          </a:prstGeom>
        </p:spPr>
        <p:txBody>
          <a:bodyPr wrap="square" lIns="91440" tIns="45720" rIns="91440" bIns="45720" anchor="t">
            <a:spAutoFit/>
          </a:bodyPr>
          <a:lstStyle/>
          <a:p>
            <a:pPr marL="171450" indent="-171450">
              <a:spcAft>
                <a:spcPts val="800"/>
              </a:spcAft>
              <a:buFont typeface="Arial"/>
              <a:buChar char="•"/>
            </a:pPr>
            <a:r>
              <a:rPr lang="en-US" sz="1200" b="1">
                <a:solidFill>
                  <a:srgbClr val="000033"/>
                </a:solidFill>
                <a:latin typeface="Source Sans Pro"/>
                <a:ea typeface="+mn-lt"/>
                <a:cs typeface="+mn-lt"/>
              </a:rPr>
              <a:t>Energy Target:</a:t>
            </a:r>
            <a:r>
              <a:rPr lang="en-US" sz="1200" b="1">
                <a:latin typeface="Source Sans Pro"/>
                <a:ea typeface="+mn-lt"/>
                <a:cs typeface="+mn-lt"/>
              </a:rPr>
              <a:t> </a:t>
            </a:r>
            <a:r>
              <a:rPr lang="en-US" sz="1200">
                <a:latin typeface="Source Sans Pro"/>
                <a:ea typeface="+mn-lt"/>
                <a:cs typeface="+mn-lt"/>
              </a:rPr>
              <a:t>The Barrett CTI aligns with Humber’s long-term Integrated Energy Master Plan, which mandates that all new campus buildings achieve an energy use intensity (EUI) of 100kWh/m2/year. This aggressive EUI led to design interventions that used a conservation-first approach. </a:t>
            </a:r>
            <a:endParaRPr lang="en-US">
              <a:latin typeface="Source Sans Pro"/>
              <a:ea typeface="+mn-lt"/>
              <a:cs typeface="+mn-lt"/>
            </a:endParaRPr>
          </a:p>
          <a:p>
            <a:pPr marL="171450" indent="-171450">
              <a:spcAft>
                <a:spcPts val="800"/>
              </a:spcAft>
              <a:buFont typeface="Arial"/>
              <a:buChar char="•"/>
            </a:pPr>
            <a:r>
              <a:rPr lang="en-US" sz="1200" b="1">
                <a:solidFill>
                  <a:srgbClr val="000033"/>
                </a:solidFill>
                <a:latin typeface="Source Sans Pro"/>
                <a:ea typeface="+mn-lt"/>
                <a:cs typeface="+mn-lt"/>
              </a:rPr>
              <a:t>Passive Heating &amp; Cooling Systems:</a:t>
            </a:r>
            <a:r>
              <a:rPr lang="en-US" sz="1200" b="1">
                <a:latin typeface="Source Sans Pro"/>
                <a:ea typeface="+mn-lt"/>
                <a:cs typeface="+mn-lt"/>
              </a:rPr>
              <a:t> </a:t>
            </a:r>
            <a:r>
              <a:rPr lang="en-US" sz="1200">
                <a:latin typeface="Source Sans Pro"/>
                <a:ea typeface="+mn-lt"/>
                <a:cs typeface="+mn-lt"/>
              </a:rPr>
              <a:t>The base building design for the Barrett CTI prioritized passive strategies and extensive energy conservation measures, including a moderate glazing-to-wall ratio of 40% focuses on glazing on where daylight is needed most in occupied areas; Brise Soleil shading devices on the south façade minimize heat gain and glare; and a multi-</a:t>
            </a:r>
            <a:r>
              <a:rPr lang="en-US" sz="1200" err="1">
                <a:latin typeface="Source Sans Pro"/>
                <a:ea typeface="+mn-lt"/>
                <a:cs typeface="+mn-lt"/>
              </a:rPr>
              <a:t>storey</a:t>
            </a:r>
            <a:r>
              <a:rPr lang="en-US" sz="1200">
                <a:latin typeface="Source Sans Pro"/>
                <a:ea typeface="+mn-lt"/>
                <a:cs typeface="+mn-lt"/>
              </a:rPr>
              <a:t> thermal chimney which allows natural ventilation in mild weather and 100% natural daylighting.  </a:t>
            </a:r>
            <a:endParaRPr lang="en-US">
              <a:latin typeface="Source Sans Pro"/>
              <a:ea typeface="+mn-lt"/>
              <a:cs typeface="+mn-lt"/>
            </a:endParaRPr>
          </a:p>
          <a:p>
            <a:pPr marL="171450" indent="-171450">
              <a:spcAft>
                <a:spcPts val="800"/>
              </a:spcAft>
              <a:buFont typeface="Arial"/>
              <a:buChar char="•"/>
            </a:pPr>
            <a:r>
              <a:rPr lang="en-US" sz="1200" b="1">
                <a:solidFill>
                  <a:srgbClr val="000033"/>
                </a:solidFill>
                <a:latin typeface="Source Sans Pro"/>
                <a:ea typeface="+mn-lt"/>
                <a:cs typeface="+mn-lt"/>
              </a:rPr>
              <a:t>High-Efficiency HVAC</a:t>
            </a:r>
            <a:r>
              <a:rPr lang="en-US" sz="1200" b="1">
                <a:latin typeface="Source Sans Pro"/>
                <a:ea typeface="+mn-lt"/>
                <a:cs typeface="+mn-lt"/>
              </a:rPr>
              <a:t>: </a:t>
            </a:r>
            <a:r>
              <a:rPr lang="en-US" sz="1200">
                <a:latin typeface="Source Sans Pro"/>
                <a:ea typeface="+mn-lt"/>
                <a:cs typeface="+mn-lt"/>
              </a:rPr>
              <a:t>The building is provided with 95% efficient condensing style boilers serving DHW and service heating loop; dedicated outdoor air system with energy recovery enthalpy wheels to temper outside air and reduce energy, and distributed fan coils until to cut transmission energy use with hydronic systems instead of central systems.</a:t>
            </a:r>
            <a:endParaRPr lang="en-US">
              <a:latin typeface="Source Sans Pro"/>
              <a:ea typeface="+mn-lt"/>
              <a:cs typeface="+mn-lt"/>
            </a:endParaRPr>
          </a:p>
          <a:p>
            <a:pPr marL="171450" indent="-171450">
              <a:spcAft>
                <a:spcPts val="800"/>
              </a:spcAft>
              <a:buFont typeface="Arial"/>
              <a:buChar char="•"/>
            </a:pPr>
            <a:r>
              <a:rPr lang="en-US" sz="1200" b="1">
                <a:solidFill>
                  <a:srgbClr val="000033"/>
                </a:solidFill>
                <a:latin typeface="Source Sans Pro"/>
                <a:ea typeface="+mn-lt"/>
                <a:cs typeface="+mn-lt"/>
              </a:rPr>
              <a:t>Net-Zero Energy:</a:t>
            </a:r>
            <a:r>
              <a:rPr lang="en-US" sz="1200" b="1">
                <a:latin typeface="Source Sans Pro"/>
                <a:ea typeface="+mn-lt"/>
                <a:cs typeface="+mn-lt"/>
              </a:rPr>
              <a:t> </a:t>
            </a:r>
            <a:r>
              <a:rPr lang="en-US" sz="1200">
                <a:latin typeface="Source Sans Pro"/>
                <a:ea typeface="+mn-lt"/>
                <a:cs typeface="+mn-lt"/>
              </a:rPr>
              <a:t>The Barrett CTI is a net-zero energy building. The 700 KW-DC (580kW-AC) solar installation on the adjacent parking structure generates enough renewable energy to offset the buildings’ annual energy use. </a:t>
            </a:r>
          </a:p>
          <a:p>
            <a:pPr marL="171450" indent="-171450">
              <a:spcAft>
                <a:spcPts val="800"/>
              </a:spcAft>
              <a:buFont typeface="Arial"/>
              <a:buChar char="•"/>
            </a:pPr>
            <a:r>
              <a:rPr lang="en-US" sz="1200" b="1">
                <a:solidFill>
                  <a:srgbClr val="000033"/>
                </a:solidFill>
                <a:latin typeface="Source Sans Pro"/>
                <a:ea typeface="+mn-lt"/>
                <a:cs typeface="+mn-lt"/>
              </a:rPr>
              <a:t>High-Performance Roofing System &amp; Building Envelope:</a:t>
            </a:r>
            <a:r>
              <a:rPr lang="en-US" sz="1200" b="1">
                <a:latin typeface="Source Sans Pro"/>
                <a:ea typeface="+mn-lt"/>
                <a:cs typeface="+mn-lt"/>
              </a:rPr>
              <a:t> </a:t>
            </a:r>
            <a:r>
              <a:rPr lang="en-US" sz="1200">
                <a:latin typeface="Source Sans Pro"/>
                <a:ea typeface="+mn-lt"/>
                <a:cs typeface="+mn-lt"/>
              </a:rPr>
              <a:t>Parametric design analysis, including solar and radiation, wind and day-lighting penetration, optimized both the massing and envelope resulting in a highly insulated façade and concrete floors acting as thermal mass in the lobby. </a:t>
            </a:r>
            <a:endParaRPr lang="en-US" sz="1200">
              <a:latin typeface="Source Sans Pro"/>
              <a:ea typeface="Source Sans Pro"/>
              <a:cs typeface="Calibri"/>
            </a:endParaRPr>
          </a:p>
          <a:p>
            <a:pPr marL="171450" indent="-171450">
              <a:spcAft>
                <a:spcPts val="800"/>
              </a:spcAft>
              <a:buFont typeface="Arial"/>
              <a:buChar char="•"/>
            </a:pPr>
            <a:r>
              <a:rPr lang="en-US" sz="1200" b="1">
                <a:solidFill>
                  <a:srgbClr val="000033"/>
                </a:solidFill>
                <a:latin typeface="Source Sans Pro"/>
                <a:ea typeface="+mn-lt"/>
                <a:cs typeface="+mn-lt"/>
              </a:rPr>
              <a:t>Green Roof: </a:t>
            </a:r>
            <a:r>
              <a:rPr lang="en-US" sz="1200">
                <a:latin typeface="Source Sans Pro"/>
                <a:ea typeface="+mn-lt"/>
                <a:cs typeface="+mn-lt"/>
              </a:rPr>
              <a:t>The building maximizes green spaces and has a partly vegetated enclosed roof and garden to manage stormwater runoff and mitigate potential infrastructure failure and associated financial burdens. The green roof engages students in the concepts of wellness and environmental stewardship. </a:t>
            </a:r>
            <a:endParaRPr lang="en-US">
              <a:latin typeface="Source Sans Pro"/>
              <a:ea typeface="Source Sans Pro"/>
              <a:cs typeface="Calibri"/>
            </a:endParaRPr>
          </a:p>
        </p:txBody>
      </p:sp>
      <p:sp>
        <p:nvSpPr>
          <p:cNvPr id="20" name="Rectangle 19">
            <a:extLst>
              <a:ext uri="{FF2B5EF4-FFF2-40B4-BE49-F238E27FC236}">
                <a16:creationId xmlns:a16="http://schemas.microsoft.com/office/drawing/2014/main" id="{54F20A04-8E56-464B-8D3E-9654F92BB289}"/>
              </a:ext>
            </a:extLst>
          </p:cNvPr>
          <p:cNvSpPr/>
          <p:nvPr/>
        </p:nvSpPr>
        <p:spPr>
          <a:xfrm>
            <a:off x="163538" y="4019513"/>
            <a:ext cx="4497086" cy="369332"/>
          </a:xfrm>
          <a:prstGeom prst="rect">
            <a:avLst/>
          </a:prstGeom>
        </p:spPr>
        <p:txBody>
          <a:bodyPr wrap="square" lIns="91440" tIns="45720" rIns="91440" bIns="45720" anchor="t">
            <a:spAutoFit/>
          </a:bodyPr>
          <a:lstStyle/>
          <a:p>
            <a:r>
              <a:rPr lang="en-US">
                <a:latin typeface="Source Sans Pro"/>
                <a:ea typeface="Source Sans Pro"/>
              </a:rPr>
              <a:t>Energy, Water &amp; GHG Efficiency</a:t>
            </a:r>
          </a:p>
        </p:txBody>
      </p:sp>
      <p:pic>
        <p:nvPicPr>
          <p:cNvPr id="2" name="Picture 2" descr="A picture containing sky, outdoor, building, stadium&#10;&#10;Description automatically generated">
            <a:extLst>
              <a:ext uri="{FF2B5EF4-FFF2-40B4-BE49-F238E27FC236}">
                <a16:creationId xmlns:a16="http://schemas.microsoft.com/office/drawing/2014/main" id="{0995F233-AD21-4751-A07F-B96CDC2B816C}"/>
              </a:ext>
            </a:extLst>
          </p:cNvPr>
          <p:cNvPicPr>
            <a:picLocks noChangeAspect="1"/>
          </p:cNvPicPr>
          <p:nvPr/>
        </p:nvPicPr>
        <p:blipFill rotWithShape="1">
          <a:blip r:embed="rId2"/>
          <a:srcRect t="10557" r="1565" b="-880"/>
          <a:stretch/>
        </p:blipFill>
        <p:spPr>
          <a:xfrm>
            <a:off x="-59565" y="866218"/>
            <a:ext cx="5022991" cy="3072847"/>
          </a:xfrm>
          <a:prstGeom prst="rect">
            <a:avLst/>
          </a:prstGeom>
        </p:spPr>
      </p:pic>
      <p:sp>
        <p:nvSpPr>
          <p:cNvPr id="3" name="TextBox 2">
            <a:extLst>
              <a:ext uri="{FF2B5EF4-FFF2-40B4-BE49-F238E27FC236}">
                <a16:creationId xmlns:a16="http://schemas.microsoft.com/office/drawing/2014/main" id="{365FA6B8-04B6-4F63-995E-660DD20A089A}"/>
              </a:ext>
            </a:extLst>
          </p:cNvPr>
          <p:cNvSpPr txBox="1"/>
          <p:nvPr/>
        </p:nvSpPr>
        <p:spPr>
          <a:xfrm>
            <a:off x="5095065" y="97364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Part of the Community</a:t>
            </a:r>
            <a:endParaRPr lang="en-US">
              <a:cs typeface="Calibri"/>
            </a:endParaRPr>
          </a:p>
        </p:txBody>
      </p:sp>
      <p:pic>
        <p:nvPicPr>
          <p:cNvPr id="4" name="Picture 4" descr="A picture containing building, indoor, working&#10;&#10;Description automatically generated">
            <a:extLst>
              <a:ext uri="{FF2B5EF4-FFF2-40B4-BE49-F238E27FC236}">
                <a16:creationId xmlns:a16="http://schemas.microsoft.com/office/drawing/2014/main" id="{B27784DC-C2C9-4D79-9ACE-80470469082B}"/>
              </a:ext>
            </a:extLst>
          </p:cNvPr>
          <p:cNvPicPr>
            <a:picLocks noChangeAspect="1"/>
          </p:cNvPicPr>
          <p:nvPr/>
        </p:nvPicPr>
        <p:blipFill>
          <a:blip r:embed="rId3"/>
          <a:stretch>
            <a:fillRect/>
          </a:stretch>
        </p:blipFill>
        <p:spPr>
          <a:xfrm>
            <a:off x="6471631" y="4162252"/>
            <a:ext cx="2414837" cy="1610258"/>
          </a:xfrm>
          <a:prstGeom prst="rect">
            <a:avLst/>
          </a:prstGeom>
        </p:spPr>
      </p:pic>
      <p:pic>
        <p:nvPicPr>
          <p:cNvPr id="5" name="Picture 5">
            <a:extLst>
              <a:ext uri="{FF2B5EF4-FFF2-40B4-BE49-F238E27FC236}">
                <a16:creationId xmlns:a16="http://schemas.microsoft.com/office/drawing/2014/main" id="{7F3E28A8-B8A9-4636-8D64-6FB84FD54583}"/>
              </a:ext>
            </a:extLst>
          </p:cNvPr>
          <p:cNvPicPr>
            <a:picLocks noChangeAspect="1"/>
          </p:cNvPicPr>
          <p:nvPr/>
        </p:nvPicPr>
        <p:blipFill>
          <a:blip r:embed="rId4"/>
          <a:stretch>
            <a:fillRect/>
          </a:stretch>
        </p:blipFill>
        <p:spPr>
          <a:xfrm>
            <a:off x="6471632" y="6135961"/>
            <a:ext cx="2414837" cy="1610258"/>
          </a:xfrm>
          <a:prstGeom prst="rect">
            <a:avLst/>
          </a:prstGeom>
        </p:spPr>
      </p:pic>
      <p:pic>
        <p:nvPicPr>
          <p:cNvPr id="6" name="Picture 6" descr="A picture containing indoor, floor, wall, room&#10;&#10;Description automatically generated">
            <a:extLst>
              <a:ext uri="{FF2B5EF4-FFF2-40B4-BE49-F238E27FC236}">
                <a16:creationId xmlns:a16="http://schemas.microsoft.com/office/drawing/2014/main" id="{A4368AF0-9015-493F-BE09-A649CA76CFE7}"/>
              </a:ext>
            </a:extLst>
          </p:cNvPr>
          <p:cNvPicPr>
            <a:picLocks noChangeAspect="1"/>
          </p:cNvPicPr>
          <p:nvPr/>
        </p:nvPicPr>
        <p:blipFill>
          <a:blip r:embed="rId5"/>
          <a:stretch>
            <a:fillRect/>
          </a:stretch>
        </p:blipFill>
        <p:spPr>
          <a:xfrm>
            <a:off x="6471631" y="8109666"/>
            <a:ext cx="2414837" cy="1610258"/>
          </a:xfrm>
          <a:prstGeom prst="rect">
            <a:avLst/>
          </a:prstGeom>
        </p:spPr>
      </p:pic>
      <p:sp>
        <p:nvSpPr>
          <p:cNvPr id="9" name="Rectangle 8">
            <a:extLst>
              <a:ext uri="{FF2B5EF4-FFF2-40B4-BE49-F238E27FC236}">
                <a16:creationId xmlns:a16="http://schemas.microsoft.com/office/drawing/2014/main" id="{ABB395B4-30EA-8318-C008-C9B88B1506BC}"/>
              </a:ext>
            </a:extLst>
          </p:cNvPr>
          <p:cNvSpPr/>
          <p:nvPr/>
        </p:nvSpPr>
        <p:spPr>
          <a:xfrm>
            <a:off x="1983234" y="10264290"/>
            <a:ext cx="4608995" cy="1675330"/>
          </a:xfrm>
          <a:prstGeom prst="rect">
            <a:avLst/>
          </a:prstGeom>
        </p:spPr>
        <p:txBody>
          <a:bodyPr wrap="square" lIns="91440" tIns="45720" rIns="91440" bIns="45720" anchor="t">
            <a:spAutoFit/>
          </a:bodyPr>
          <a:lstStyle/>
          <a:p>
            <a:pPr marL="12700" marR="5080">
              <a:lnSpc>
                <a:spcPct val="94500"/>
              </a:lnSpc>
              <a:spcBef>
                <a:spcPts val="180"/>
              </a:spcBef>
            </a:pPr>
            <a:r>
              <a:rPr lang="en-CA" sz="1200" spc="-5">
                <a:solidFill>
                  <a:srgbClr val="FFFFFF"/>
                </a:solidFill>
                <a:latin typeface="Source Sans Pro"/>
                <a:ea typeface="+mn-lt"/>
                <a:cs typeface="+mn-lt"/>
              </a:rPr>
              <a:t>[Text placeholder]</a:t>
            </a:r>
          </a:p>
          <a:p>
            <a:pPr marL="12700" marR="5080">
              <a:lnSpc>
                <a:spcPct val="94500"/>
              </a:lnSpc>
              <a:spcBef>
                <a:spcPts val="180"/>
              </a:spcBef>
            </a:pPr>
            <a:r>
              <a:rPr lang="en-CA" sz="1200" spc="-5">
                <a:solidFill>
                  <a:srgbClr val="FFFFFF"/>
                </a:solidFill>
                <a:latin typeface="Source Sans Pro"/>
                <a:ea typeface="Source Sans Pro"/>
                <a:cs typeface="Calibri"/>
              </a:rPr>
              <a:t>X</a:t>
            </a:r>
          </a:p>
          <a:p>
            <a:pPr marL="12700" marR="5080">
              <a:lnSpc>
                <a:spcPct val="94500"/>
              </a:lnSpc>
              <a:spcBef>
                <a:spcPts val="180"/>
              </a:spcBef>
            </a:pPr>
            <a:r>
              <a:rPr lang="en-CA" sz="1200" spc="-5">
                <a:solidFill>
                  <a:srgbClr val="FFFFFF"/>
                </a:solidFill>
                <a:latin typeface="Source Sans Pro"/>
                <a:ea typeface="Source Sans Pro"/>
                <a:cs typeface="Calibri"/>
              </a:rPr>
              <a:t>X</a:t>
            </a:r>
          </a:p>
          <a:p>
            <a:pPr marL="12700" marR="5080">
              <a:lnSpc>
                <a:spcPct val="94500"/>
              </a:lnSpc>
              <a:spcBef>
                <a:spcPts val="180"/>
              </a:spcBef>
            </a:pPr>
            <a:r>
              <a:rPr lang="en-CA" sz="1200" spc="-5">
                <a:solidFill>
                  <a:srgbClr val="FFFFFF"/>
                </a:solidFill>
                <a:latin typeface="Source Sans Pro"/>
                <a:ea typeface="Source Sans Pro"/>
                <a:cs typeface="Calibri"/>
              </a:rPr>
              <a:t>X</a:t>
            </a:r>
          </a:p>
          <a:p>
            <a:pPr marL="12700" marR="5080">
              <a:lnSpc>
                <a:spcPct val="94500"/>
              </a:lnSpc>
              <a:spcBef>
                <a:spcPts val="180"/>
              </a:spcBef>
            </a:pPr>
            <a:r>
              <a:rPr lang="en-CA" sz="1200" spc="-5">
                <a:solidFill>
                  <a:srgbClr val="FFFFFF"/>
                </a:solidFill>
                <a:latin typeface="Source Sans Pro"/>
                <a:ea typeface="Source Sans Pro"/>
                <a:cs typeface="Calibri"/>
              </a:rPr>
              <a:t>X</a:t>
            </a:r>
          </a:p>
          <a:p>
            <a:pPr marL="12700" marR="5080">
              <a:lnSpc>
                <a:spcPct val="94500"/>
              </a:lnSpc>
              <a:spcBef>
                <a:spcPts val="180"/>
              </a:spcBef>
            </a:pPr>
            <a:r>
              <a:rPr lang="en-CA" sz="1200" spc="-5">
                <a:solidFill>
                  <a:srgbClr val="FFFFFF"/>
                </a:solidFill>
                <a:latin typeface="Source Sans Pro"/>
                <a:ea typeface="Source Sans Pro"/>
                <a:cs typeface="Calibri"/>
              </a:rPr>
              <a:t>X</a:t>
            </a:r>
            <a:endParaRPr lang="en-CA" sz="1200" spc="-5">
              <a:solidFill>
                <a:srgbClr val="FFFFFF"/>
              </a:solidFill>
              <a:latin typeface="Calibri"/>
              <a:ea typeface="Source Sans Pro"/>
              <a:cs typeface="Calibri"/>
            </a:endParaRPr>
          </a:p>
          <a:p>
            <a:pPr marL="12700" marR="5080">
              <a:lnSpc>
                <a:spcPct val="94500"/>
              </a:lnSpc>
              <a:spcBef>
                <a:spcPts val="180"/>
              </a:spcBef>
            </a:pPr>
            <a:r>
              <a:rPr lang="en-CA" sz="1200" spc="-5">
                <a:solidFill>
                  <a:srgbClr val="FFFFFF"/>
                </a:solidFill>
                <a:latin typeface="Source Sans Pro"/>
                <a:ea typeface="Source Sans Pro"/>
                <a:cs typeface="Calibri"/>
              </a:rPr>
              <a:t>X</a:t>
            </a:r>
          </a:p>
          <a:p>
            <a:pPr marL="12700" marR="5080">
              <a:lnSpc>
                <a:spcPct val="94500"/>
              </a:lnSpc>
              <a:spcBef>
                <a:spcPts val="180"/>
              </a:spcBef>
            </a:pPr>
            <a:r>
              <a:rPr lang="en-CA" sz="1200" spc="-5">
                <a:solidFill>
                  <a:srgbClr val="FFFFFF"/>
                </a:solidFill>
                <a:latin typeface="Calibri"/>
                <a:ea typeface="Source Sans Pro"/>
                <a:cs typeface="Calibri"/>
              </a:rPr>
              <a:t>x</a:t>
            </a:r>
            <a:endParaRPr lang="en-CA" sz="1200" spc="-5">
              <a:solidFill>
                <a:srgbClr val="FFFFFF"/>
              </a:solidFill>
              <a:latin typeface="Source Sans Pro"/>
              <a:ea typeface="Source Sans Pro"/>
              <a:cs typeface="Calibri"/>
            </a:endParaRPr>
          </a:p>
        </p:txBody>
      </p:sp>
      <p:cxnSp>
        <p:nvCxnSpPr>
          <p:cNvPr id="10" name="Straight Connector 9">
            <a:extLst>
              <a:ext uri="{FF2B5EF4-FFF2-40B4-BE49-F238E27FC236}">
                <a16:creationId xmlns:a16="http://schemas.microsoft.com/office/drawing/2014/main" id="{21F30B05-505A-CCFD-C41D-3A74A3D7AFC4}"/>
              </a:ext>
            </a:extLst>
          </p:cNvPr>
          <p:cNvCxnSpPr>
            <a:cxnSpLocks/>
          </p:cNvCxnSpPr>
          <p:nvPr/>
        </p:nvCxnSpPr>
        <p:spPr>
          <a:xfrm flipV="1">
            <a:off x="1785971" y="10202213"/>
            <a:ext cx="1959" cy="17910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6642815-CA0B-3544-389E-643F87BB2DB9}"/>
              </a:ext>
            </a:extLst>
          </p:cNvPr>
          <p:cNvSpPr txBox="1"/>
          <p:nvPr/>
        </p:nvSpPr>
        <p:spPr>
          <a:xfrm>
            <a:off x="236217" y="10433354"/>
            <a:ext cx="158895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cs typeface="Calibri"/>
              </a:rPr>
              <a:t>Equity, Diversity, Inclusion, and Belonging</a:t>
            </a:r>
          </a:p>
        </p:txBody>
      </p:sp>
    </p:spTree>
    <p:extLst>
      <p:ext uri="{BB962C8B-B14F-4D97-AF65-F5344CB8AC3E}">
        <p14:creationId xmlns:p14="http://schemas.microsoft.com/office/powerpoint/2010/main" val="10690248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BECD5454EA3D4AA457F6BF6AA9B6F6" ma:contentTypeVersion="16" ma:contentTypeDescription="Create a new document." ma:contentTypeScope="" ma:versionID="fccd0e9587bb68fa9bbe6ab322f5e49e">
  <xsd:schema xmlns:xsd="http://www.w3.org/2001/XMLSchema" xmlns:xs="http://www.w3.org/2001/XMLSchema" xmlns:p="http://schemas.microsoft.com/office/2006/metadata/properties" xmlns:ns2="c2aeae48-b34f-4f58-b4d7-bf47ed5062e6" xmlns:ns3="e33608f6-3030-4e48-a45b-215cca7888a6" targetNamespace="http://schemas.microsoft.com/office/2006/metadata/properties" ma:root="true" ma:fieldsID="81fd42a47e24cd82cf6d2c539eb3f35b" ns2:_="" ns3:_="">
    <xsd:import namespace="c2aeae48-b34f-4f58-b4d7-bf47ed5062e6"/>
    <xsd:import namespace="e33608f6-3030-4e48-a45b-215cca7888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aeae48-b34f-4f58-b4d7-bf47ed5062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f12cebd-6e91-4712-9e29-3224073d0a7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33608f6-3030-4e48-a45b-215cca7888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80d2409-78fd-446f-a9ca-274b66afad92}" ma:internalName="TaxCatchAll" ma:showField="CatchAllData" ma:web="e33608f6-3030-4e48-a45b-215cca7888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33608f6-3030-4e48-a45b-215cca7888a6" xsi:nil="true"/>
    <lcf76f155ced4ddcb4097134ff3c332f xmlns="c2aeae48-b34f-4f58-b4d7-bf47ed5062e6">
      <Terms xmlns="http://schemas.microsoft.com/office/infopath/2007/PartnerControls"/>
    </lcf76f155ced4ddcb4097134ff3c332f>
    <SharedWithUsers xmlns="e33608f6-3030-4e48-a45b-215cca7888a6">
      <UserInfo>
        <DisplayName>Aman Hehar</DisplayName>
        <AccountId>47</AccountId>
        <AccountType/>
      </UserInfo>
      <UserInfo>
        <DisplayName>Lindsay Walker</DisplayName>
        <AccountId>12</AccountId>
        <AccountType/>
      </UserInfo>
      <UserInfo>
        <DisplayName>Tessa Soltendieck</DisplayName>
        <AccountId>622</AccountId>
        <AccountType/>
      </UserInfo>
      <UserInfo>
        <DisplayName>Gabi Hentschke</DisplayName>
        <AccountId>647</AccountId>
        <AccountType/>
      </UserInfo>
    </SharedWithUsers>
  </documentManagement>
</p:properties>
</file>

<file path=customXml/itemProps1.xml><?xml version="1.0" encoding="utf-8"?>
<ds:datastoreItem xmlns:ds="http://schemas.openxmlformats.org/officeDocument/2006/customXml" ds:itemID="{8530F637-135B-41F3-92CF-5A074A9EDE33}">
  <ds:schemaRefs>
    <ds:schemaRef ds:uri="c2aeae48-b34f-4f58-b4d7-bf47ed5062e6"/>
    <ds:schemaRef ds:uri="e33608f6-3030-4e48-a45b-215cca7888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A1A5CAB-871A-4AEF-A209-1B1B6DF202CA}">
  <ds:schemaRefs>
    <ds:schemaRef ds:uri="http://schemas.microsoft.com/sharepoint/v3/contenttype/forms"/>
  </ds:schemaRefs>
</ds:datastoreItem>
</file>

<file path=customXml/itemProps3.xml><?xml version="1.0" encoding="utf-8"?>
<ds:datastoreItem xmlns:ds="http://schemas.openxmlformats.org/officeDocument/2006/customXml" ds:itemID="{90AE6927-329D-4890-84A6-DA9C28816EE7}">
  <ds:schemaRefs>
    <ds:schemaRef ds:uri="c2aeae48-b34f-4f58-b4d7-bf47ed5062e6"/>
    <ds:schemaRef ds:uri="e33608f6-3030-4e48-a45b-215cca7888a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Ledger Paper (11x17 in)</PresentationFormat>
  <Slides>2</Slides>
  <Notes>0</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Choe</dc:creator>
  <cp:revision>4</cp:revision>
  <dcterms:created xsi:type="dcterms:W3CDTF">2021-02-08T21:24:57Z</dcterms:created>
  <dcterms:modified xsi:type="dcterms:W3CDTF">2023-05-09T20:33:15Z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0x010100CEBECD5454EA3D4AA457F6BF6AA9B6F6</vt:lpwstr>
  </property>
  <property fmtid="{D5CDD505-2E9C-101B-9397-08002B2CF9AE}" pid="3" name="MediaServiceImageTags">
    <vt:lpwstr/>
  </property>
</Properties>
</file>